
<file path=[Content_Types].xml><?xml version="1.0" encoding="utf-8"?>
<Types xmlns="http://schemas.openxmlformats.org/package/2006/content-types"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736"/>
    <p:restoredTop sz="94668"/>
  </p:normalViewPr>
  <p:slideViewPr>
    <p:cSldViewPr snapToGrid="0" snapToObjects="1">
      <p:cViewPr>
        <p:scale>
          <a:sx n="98" d="100"/>
          <a:sy n="98" d="100"/>
        </p:scale>
        <p:origin x="-24" y="3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4.4539856068490188E-2"/>
          <c:y val="2.8513521966013186E-2"/>
          <c:w val="0.93340197734011432"/>
          <c:h val="0.88917345457750085"/>
        </c:manualLayout>
      </c:layout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 值</c:v>
                </c:pt>
              </c:strCache>
            </c:strRef>
          </c:tx>
          <c:spPr>
            <a:ln w="25400" cap="rnd">
              <a:noFill/>
            </a:ln>
            <a:effectLst>
              <a:glow rad="139700">
                <a:schemeClr val="accent1">
                  <a:satMod val="175000"/>
                  <a:alpha val="14000"/>
                </a:schemeClr>
              </a:glow>
            </a:effectLst>
          </c:spPr>
          <c:marker>
            <c:symbol val="circle"/>
            <c:size val="3"/>
            <c:spPr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  <a:effectLst>
                <a:glow rad="63500">
                  <a:schemeClr val="accent1">
                    <a:satMod val="175000"/>
                    <a:alpha val="25000"/>
                  </a:schemeClr>
                </a:glow>
              </a:effectLst>
            </c:spPr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>
                        <a:lumMod val="7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t"/>
            <c:showLegendKey val="0"/>
            <c:showVal val="1"/>
            <c:showCatName val="1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xVal>
            <c:numRef>
              <c:f>Sheet1!$A$2:$A$13</c:f>
              <c:numCache>
                <c:formatCode>General</c:formatCode>
                <c:ptCount val="12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4</c:v>
                </c:pt>
                <c:pt idx="4">
                  <c:v>3</c:v>
                </c:pt>
                <c:pt idx="5">
                  <c:v>7</c:v>
                </c:pt>
                <c:pt idx="6">
                  <c:v>8</c:v>
                </c:pt>
                <c:pt idx="7">
                  <c:v>6</c:v>
                </c:pt>
              </c:numCache>
            </c:numRef>
          </c:xVal>
          <c:yVal>
            <c:numRef>
              <c:f>Sheet1!$B$2:$B$13</c:f>
              <c:numCache>
                <c:formatCode>General</c:formatCode>
                <c:ptCount val="12"/>
                <c:pt idx="0">
                  <c:v>2</c:v>
                </c:pt>
                <c:pt idx="1">
                  <c:v>8</c:v>
                </c:pt>
                <c:pt idx="2">
                  <c:v>6</c:v>
                </c:pt>
                <c:pt idx="3">
                  <c:v>3</c:v>
                </c:pt>
                <c:pt idx="4">
                  <c:v>4</c:v>
                </c:pt>
                <c:pt idx="5">
                  <c:v>11</c:v>
                </c:pt>
                <c:pt idx="6">
                  <c:v>9</c:v>
                </c:pt>
                <c:pt idx="7">
                  <c:v>7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E7DC-C840-A976-1494F224DA1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22646656"/>
        <c:axId val="122638240"/>
      </c:scatterChart>
      <c:valAx>
        <c:axId val="1226466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solidFill>
              <a:schemeClr val="accent1"/>
            </a:solidFill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2638240"/>
        <c:crosses val="autoZero"/>
        <c:crossBetween val="midCat"/>
      </c:valAx>
      <c:valAx>
        <c:axId val="12263824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accent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2646656"/>
        <c:crosses val="autoZero"/>
        <c:crossBetween val="midCat"/>
      </c:valAx>
      <c:spPr>
        <a:noFill/>
        <a:ln>
          <a:solidFill>
            <a:schemeClr val="accent1"/>
          </a:solidFill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dk1">
        <a:lumMod val="75000"/>
        <a:lumOff val="25000"/>
      </a:schemeClr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4.4539856068490188E-2"/>
          <c:y val="2.8513521966013186E-2"/>
          <c:w val="0.93340197734011432"/>
          <c:h val="0.88917345457750085"/>
        </c:manualLayout>
      </c:layout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 值</c:v>
                </c:pt>
              </c:strCache>
            </c:strRef>
          </c:tx>
          <c:spPr>
            <a:ln w="25400" cap="rnd">
              <a:noFill/>
            </a:ln>
            <a:effectLst>
              <a:glow rad="139700">
                <a:schemeClr val="accent1">
                  <a:satMod val="175000"/>
                  <a:alpha val="14000"/>
                </a:schemeClr>
              </a:glow>
            </a:effectLst>
          </c:spPr>
          <c:marker>
            <c:symbol val="circle"/>
            <c:size val="3"/>
            <c:spPr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  <a:effectLst>
                <a:glow rad="63500">
                  <a:schemeClr val="accent1">
                    <a:satMod val="175000"/>
                    <a:alpha val="25000"/>
                  </a:schemeClr>
                </a:glow>
              </a:effectLst>
            </c:spPr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>
                        <a:lumMod val="7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t"/>
            <c:showLegendKey val="0"/>
            <c:showVal val="1"/>
            <c:showCatName val="1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xVal>
            <c:numRef>
              <c:f>Sheet1!$A$2:$A$13</c:f>
              <c:numCache>
                <c:formatCode>General</c:formatCode>
                <c:ptCount val="12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4</c:v>
                </c:pt>
                <c:pt idx="4">
                  <c:v>3</c:v>
                </c:pt>
                <c:pt idx="5">
                  <c:v>7</c:v>
                </c:pt>
                <c:pt idx="6">
                  <c:v>8</c:v>
                </c:pt>
                <c:pt idx="7">
                  <c:v>6</c:v>
                </c:pt>
              </c:numCache>
            </c:numRef>
          </c:xVal>
          <c:yVal>
            <c:numRef>
              <c:f>Sheet1!$B$2:$B$13</c:f>
              <c:numCache>
                <c:formatCode>General</c:formatCode>
                <c:ptCount val="12"/>
                <c:pt idx="0">
                  <c:v>2</c:v>
                </c:pt>
                <c:pt idx="1">
                  <c:v>8</c:v>
                </c:pt>
                <c:pt idx="2">
                  <c:v>6</c:v>
                </c:pt>
                <c:pt idx="3">
                  <c:v>3</c:v>
                </c:pt>
                <c:pt idx="4">
                  <c:v>4</c:v>
                </c:pt>
                <c:pt idx="5">
                  <c:v>11</c:v>
                </c:pt>
                <c:pt idx="6">
                  <c:v>9</c:v>
                </c:pt>
                <c:pt idx="7">
                  <c:v>7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33E5-8746-B8BB-04C3A4610D3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22646656"/>
        <c:axId val="122638240"/>
      </c:scatterChart>
      <c:valAx>
        <c:axId val="1226466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accent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2638240"/>
        <c:crosses val="autoZero"/>
        <c:crossBetween val="midCat"/>
      </c:valAx>
      <c:valAx>
        <c:axId val="12263824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accent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2646656"/>
        <c:crosses val="autoZero"/>
        <c:crossBetween val="midCat"/>
      </c:valAx>
      <c:spPr>
        <a:noFill/>
        <a:ln>
          <a:solidFill>
            <a:schemeClr val="accent1"/>
          </a:solidFill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dk1">
        <a:lumMod val="75000"/>
        <a:lumOff val="25000"/>
      </a:schemeClr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4.4539856068490188E-2"/>
          <c:y val="2.8513521966013186E-2"/>
          <c:w val="0.93340197734011432"/>
          <c:h val="0.88917345457750085"/>
        </c:manualLayout>
      </c:layout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 值</c:v>
                </c:pt>
              </c:strCache>
            </c:strRef>
          </c:tx>
          <c:spPr>
            <a:ln w="25400" cap="rnd">
              <a:noFill/>
            </a:ln>
            <a:effectLst>
              <a:glow rad="139700">
                <a:schemeClr val="accent1">
                  <a:satMod val="175000"/>
                  <a:alpha val="14000"/>
                </a:schemeClr>
              </a:glow>
            </a:effectLst>
          </c:spPr>
          <c:marker>
            <c:symbol val="circle"/>
            <c:size val="3"/>
            <c:spPr>
              <a:solidFill>
                <a:schemeClr val="accent1">
                  <a:lumMod val="60000"/>
                  <a:lumOff val="40000"/>
                </a:schemeClr>
              </a:solidFill>
              <a:ln>
                <a:noFill/>
              </a:ln>
              <a:effectLst>
                <a:glow rad="63500">
                  <a:schemeClr val="accent1">
                    <a:satMod val="175000"/>
                    <a:alpha val="25000"/>
                  </a:schemeClr>
                </a:glow>
              </a:effectLst>
            </c:spPr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>
                        <a:lumMod val="7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CN"/>
              </a:p>
            </c:txPr>
            <c:dLblPos val="t"/>
            <c:showLegendKey val="0"/>
            <c:showVal val="1"/>
            <c:showCatName val="1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lt1">
                          <a:lumMod val="50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xVal>
            <c:numRef>
              <c:f>Sheet1!$A$2:$A$13</c:f>
              <c:numCache>
                <c:formatCode>General</c:formatCode>
                <c:ptCount val="12"/>
                <c:pt idx="0">
                  <c:v>1</c:v>
                </c:pt>
                <c:pt idx="1">
                  <c:v>2</c:v>
                </c:pt>
                <c:pt idx="2">
                  <c:v>4</c:v>
                </c:pt>
                <c:pt idx="3">
                  <c:v>4</c:v>
                </c:pt>
                <c:pt idx="4">
                  <c:v>3</c:v>
                </c:pt>
                <c:pt idx="5">
                  <c:v>7</c:v>
                </c:pt>
                <c:pt idx="6">
                  <c:v>8</c:v>
                </c:pt>
                <c:pt idx="7">
                  <c:v>6</c:v>
                </c:pt>
              </c:numCache>
            </c:numRef>
          </c:xVal>
          <c:yVal>
            <c:numRef>
              <c:f>Sheet1!$B$2:$B$13</c:f>
              <c:numCache>
                <c:formatCode>General</c:formatCode>
                <c:ptCount val="12"/>
                <c:pt idx="0">
                  <c:v>2</c:v>
                </c:pt>
                <c:pt idx="1">
                  <c:v>8</c:v>
                </c:pt>
                <c:pt idx="2">
                  <c:v>6</c:v>
                </c:pt>
                <c:pt idx="3">
                  <c:v>3</c:v>
                </c:pt>
                <c:pt idx="4">
                  <c:v>4</c:v>
                </c:pt>
                <c:pt idx="5">
                  <c:v>11</c:v>
                </c:pt>
                <c:pt idx="6">
                  <c:v>9</c:v>
                </c:pt>
                <c:pt idx="7">
                  <c:v>7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C166-594F-BB35-23EE7354711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22646656"/>
        <c:axId val="122638240"/>
      </c:scatterChart>
      <c:valAx>
        <c:axId val="1226466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accent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2638240"/>
        <c:crosses val="autoZero"/>
        <c:crossBetween val="midCat"/>
      </c:valAx>
      <c:valAx>
        <c:axId val="12263824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accent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2646656"/>
        <c:crosses val="autoZero"/>
        <c:crossBetween val="midCat"/>
      </c:valAx>
      <c:spPr>
        <a:noFill/>
        <a:ln>
          <a:solidFill>
            <a:schemeClr val="accent1"/>
          </a:solidFill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solidFill>
      <a:schemeClr val="dk1">
        <a:lumMod val="75000"/>
        <a:lumOff val="25000"/>
      </a:schemeClr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5">
  <cs:axisTitle>
    <cs:lnRef idx="0"/>
    <cs:fillRef idx="0"/>
    <cs:effectRef idx="0"/>
    <cs:fontRef idx="minor">
      <a:schemeClr val="lt1">
        <a:lumMod val="75000"/>
      </a:schemeClr>
    </cs:fontRef>
    <cs:defRPr sz="1197" b="1" kern="1200"/>
  </cs:axisTitle>
  <cs:categoryAxis>
    <cs:lnRef idx="0"/>
    <cs:fillRef idx="0"/>
    <cs:effectRef idx="0"/>
    <cs:fontRef idx="minor">
      <a:schemeClr val="lt1">
        <a:lumMod val="75000"/>
      </a:schemeClr>
    </cs:fontRef>
    <cs:defRPr sz="1197" kern="1200"/>
  </cs:categoryAxis>
  <cs:chartArea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>
        <a:lumMod val="75000"/>
      </a:schemeClr>
    </cs:fontRef>
    <cs:defRPr sz="1197" kern="1200"/>
  </cs:dataLabel>
  <cs:dataLabelCallout>
    <cs:lnRef idx="0"/>
    <cs:fillRef idx="0"/>
    <cs:effectRef idx="0"/>
    <cs:fontRef idx="minor">
      <a:schemeClr val="lt1">
        <a:lumMod val="15000"/>
        <a:lumOff val="85000"/>
      </a:schemeClr>
    </cs:fontRef>
    <cs:spPr>
      <a:solidFill>
        <a:schemeClr val="dk1">
          <a:lumMod val="65000"/>
          <a:lumOff val="3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/>
    <cs:effectRef idx="0">
      <cs:styleClr val="auto"/>
    </cs:effectRef>
    <cs:fontRef idx="minor">
      <a:schemeClr val="dk1"/>
    </cs:fontRef>
    <cs:spPr>
      <a:ln w="9525" cap="flat" cmpd="sng" algn="ctr">
        <a:solidFill>
          <a:schemeClr val="phClr"/>
        </a:solidFill>
        <a:miter lim="800000"/>
      </a:ln>
      <a:effectLst>
        <a:glow rad="63500">
          <a:schemeClr val="phClr">
            <a:satMod val="175000"/>
            <a:alpha val="25000"/>
          </a:schemeClr>
        </a:glow>
      </a:effectLst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ln w="9525" cap="flat" cmpd="sng" algn="ctr">
        <a:solidFill>
          <a:schemeClr val="phClr"/>
        </a:solidFill>
        <a:miter lim="800000"/>
      </a:ln>
      <a:effectLst>
        <a:glow rad="63500">
          <a:schemeClr val="phClr">
            <a:satMod val="175000"/>
            <a:alpha val="25000"/>
          </a:schemeClr>
        </a:glow>
      </a:effectLst>
    </cs:spPr>
  </cs:dataPoint3D>
  <cs:dataPointLine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ln w="22225" cap="rnd">
        <a:solidFill>
          <a:schemeClr val="phClr"/>
        </a:solidFill>
      </a:ln>
      <a:effectLst>
        <a:glow rad="139700">
          <a:schemeClr val="phClr">
            <a:satMod val="175000"/>
            <a:alpha val="14000"/>
          </a:schemeClr>
        </a:glow>
      </a:effectLst>
    </cs:spPr>
  </cs:dataPointLine>
  <cs:dataPointMarker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solidFill>
        <a:schemeClr val="phClr">
          <a:lumMod val="60000"/>
          <a:lumOff val="40000"/>
        </a:schemeClr>
      </a:solidFill>
      <a:effectLst>
        <a:glow rad="63500">
          <a:schemeClr val="phClr">
            <a:satMod val="175000"/>
            <a:alpha val="25000"/>
          </a:schemeClr>
        </a:glow>
      </a:effectLst>
    </cs:spPr>
  </cs:dataPointMarker>
  <cs:dataPointMarkerLayout symbol="circle" size="3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75000"/>
      </a:schemeClr>
    </cs:fontRef>
    <cs:spPr>
      <a:ln w="9525">
        <a:solidFill>
          <a:schemeClr val="dk1">
            <a:lumMod val="50000"/>
            <a:lumOff val="50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lt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7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65000"/>
            <a:lumOff val="35000"/>
            <a:alpha val="7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65000"/>
            <a:lumOff val="35000"/>
            <a:alpha val="2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leaderLine>
  <cs:legend>
    <cs:lnRef idx="0"/>
    <cs:fillRef idx="0"/>
    <cs:effectRef idx="0"/>
    <cs:fontRef idx="minor">
      <a:schemeClr val="lt1">
        <a:lumMod val="75000"/>
      </a:schemeClr>
    </cs:fontRef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lt1">
        <a:lumMod val="7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85000"/>
      </a:schemeClr>
    </cs:fontRef>
    <cs:defRPr sz="1862" b="1" kern="1200" cap="none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25400" cap="rnd">
        <a:solidFill>
          <a:schemeClr val="phClr">
            <a:alpha val="50000"/>
          </a:schemeClr>
        </a:solidFill>
      </a:ln>
    </cs:spPr>
  </cs:trendline>
  <cs:trendlineLabel>
    <cs:lnRef idx="0"/>
    <cs:fillRef idx="0"/>
    <cs:effectRef idx="0"/>
    <cs:fontRef idx="minor">
      <a:schemeClr val="lt1">
        <a:lumMod val="7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>
          <a:lumMod val="85000"/>
        </a:schemeClr>
      </a:solidFill>
      <a:ln w="9525">
        <a:solidFill>
          <a:schemeClr val="dk1">
            <a:lumMod val="50000"/>
          </a:schemeClr>
        </a:solidFill>
        <a:round/>
      </a:ln>
    </cs:spPr>
  </cs:upBar>
  <cs:valueAxis>
    <cs:lnRef idx="0"/>
    <cs:fillRef idx="0"/>
    <cs:effectRef idx="0"/>
    <cs:fontRef idx="minor">
      <a:schemeClr val="lt1">
        <a:lumMod val="75000"/>
      </a:schemeClr>
    </cs:fontRef>
    <cs:spPr>
      <a:ln w="9525" cap="flat" cmpd="sng" algn="ctr">
        <a:solidFill>
          <a:schemeClr val="lt1">
            <a:lumMod val="50000"/>
          </a:schemeClr>
        </a:solidFill>
        <a:round/>
      </a:ln>
    </cs:spPr>
    <cs:defRPr sz="1197" kern="1200"/>
    <cs:bodyPr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45">
  <cs:axisTitle>
    <cs:lnRef idx="0"/>
    <cs:fillRef idx="0"/>
    <cs:effectRef idx="0"/>
    <cs:fontRef idx="minor">
      <a:schemeClr val="lt1">
        <a:lumMod val="75000"/>
      </a:schemeClr>
    </cs:fontRef>
    <cs:defRPr sz="1197" b="1" kern="1200"/>
  </cs:axisTitle>
  <cs:categoryAxis>
    <cs:lnRef idx="0"/>
    <cs:fillRef idx="0"/>
    <cs:effectRef idx="0"/>
    <cs:fontRef idx="minor">
      <a:schemeClr val="lt1">
        <a:lumMod val="75000"/>
      </a:schemeClr>
    </cs:fontRef>
    <cs:defRPr sz="1197" kern="1200"/>
  </cs:categoryAxis>
  <cs:chartArea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>
        <a:lumMod val="75000"/>
      </a:schemeClr>
    </cs:fontRef>
    <cs:defRPr sz="1197" kern="1200"/>
  </cs:dataLabel>
  <cs:dataLabelCallout>
    <cs:lnRef idx="0"/>
    <cs:fillRef idx="0"/>
    <cs:effectRef idx="0"/>
    <cs:fontRef idx="minor">
      <a:schemeClr val="lt1">
        <a:lumMod val="15000"/>
        <a:lumOff val="85000"/>
      </a:schemeClr>
    </cs:fontRef>
    <cs:spPr>
      <a:solidFill>
        <a:schemeClr val="dk1">
          <a:lumMod val="65000"/>
          <a:lumOff val="3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/>
    <cs:effectRef idx="0">
      <cs:styleClr val="auto"/>
    </cs:effectRef>
    <cs:fontRef idx="minor">
      <a:schemeClr val="dk1"/>
    </cs:fontRef>
    <cs:spPr>
      <a:ln w="9525" cap="flat" cmpd="sng" algn="ctr">
        <a:solidFill>
          <a:schemeClr val="phClr"/>
        </a:solidFill>
        <a:miter lim="800000"/>
      </a:ln>
      <a:effectLst>
        <a:glow rad="63500">
          <a:schemeClr val="phClr">
            <a:satMod val="175000"/>
            <a:alpha val="25000"/>
          </a:schemeClr>
        </a:glow>
      </a:effectLst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ln w="9525" cap="flat" cmpd="sng" algn="ctr">
        <a:solidFill>
          <a:schemeClr val="phClr"/>
        </a:solidFill>
        <a:miter lim="800000"/>
      </a:ln>
      <a:effectLst>
        <a:glow rad="63500">
          <a:schemeClr val="phClr">
            <a:satMod val="175000"/>
            <a:alpha val="25000"/>
          </a:schemeClr>
        </a:glow>
      </a:effectLst>
    </cs:spPr>
  </cs:dataPoint3D>
  <cs:dataPointLine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ln w="22225" cap="rnd">
        <a:solidFill>
          <a:schemeClr val="phClr"/>
        </a:solidFill>
      </a:ln>
      <a:effectLst>
        <a:glow rad="139700">
          <a:schemeClr val="phClr">
            <a:satMod val="175000"/>
            <a:alpha val="14000"/>
          </a:schemeClr>
        </a:glow>
      </a:effectLst>
    </cs:spPr>
  </cs:dataPointLine>
  <cs:dataPointMarker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solidFill>
        <a:schemeClr val="phClr">
          <a:lumMod val="60000"/>
          <a:lumOff val="40000"/>
        </a:schemeClr>
      </a:solidFill>
      <a:effectLst>
        <a:glow rad="63500">
          <a:schemeClr val="phClr">
            <a:satMod val="175000"/>
            <a:alpha val="25000"/>
          </a:schemeClr>
        </a:glow>
      </a:effectLst>
    </cs:spPr>
  </cs:dataPointMarker>
  <cs:dataPointMarkerLayout symbol="circle" size="3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75000"/>
      </a:schemeClr>
    </cs:fontRef>
    <cs:spPr>
      <a:ln w="9525">
        <a:solidFill>
          <a:schemeClr val="dk1">
            <a:lumMod val="50000"/>
            <a:lumOff val="50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lt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7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65000"/>
            <a:lumOff val="35000"/>
            <a:alpha val="7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65000"/>
            <a:lumOff val="35000"/>
            <a:alpha val="2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leaderLine>
  <cs:legend>
    <cs:lnRef idx="0"/>
    <cs:fillRef idx="0"/>
    <cs:effectRef idx="0"/>
    <cs:fontRef idx="minor">
      <a:schemeClr val="lt1">
        <a:lumMod val="75000"/>
      </a:schemeClr>
    </cs:fontRef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lt1">
        <a:lumMod val="7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85000"/>
      </a:schemeClr>
    </cs:fontRef>
    <cs:defRPr sz="1862" b="1" kern="1200" cap="none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25400" cap="rnd">
        <a:solidFill>
          <a:schemeClr val="phClr">
            <a:alpha val="50000"/>
          </a:schemeClr>
        </a:solidFill>
      </a:ln>
    </cs:spPr>
  </cs:trendline>
  <cs:trendlineLabel>
    <cs:lnRef idx="0"/>
    <cs:fillRef idx="0"/>
    <cs:effectRef idx="0"/>
    <cs:fontRef idx="minor">
      <a:schemeClr val="lt1">
        <a:lumMod val="7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>
          <a:lumMod val="85000"/>
        </a:schemeClr>
      </a:solidFill>
      <a:ln w="9525">
        <a:solidFill>
          <a:schemeClr val="dk1">
            <a:lumMod val="50000"/>
          </a:schemeClr>
        </a:solidFill>
        <a:round/>
      </a:ln>
    </cs:spPr>
  </cs:upBar>
  <cs:valueAxis>
    <cs:lnRef idx="0"/>
    <cs:fillRef idx="0"/>
    <cs:effectRef idx="0"/>
    <cs:fontRef idx="minor">
      <a:schemeClr val="lt1">
        <a:lumMod val="75000"/>
      </a:schemeClr>
    </cs:fontRef>
    <cs:spPr>
      <a:ln w="9525" cap="flat" cmpd="sng" algn="ctr">
        <a:solidFill>
          <a:schemeClr val="lt1">
            <a:lumMod val="50000"/>
          </a:schemeClr>
        </a:solidFill>
        <a:round/>
      </a:ln>
    </cs:spPr>
    <cs:defRPr sz="1197" kern="1200"/>
    <cs:bodyPr/>
  </cs:valueAxis>
  <cs:wall>
    <cs:lnRef idx="0"/>
    <cs:fillRef idx="0"/>
    <cs:effectRef idx="0"/>
    <cs:fontRef idx="minor">
      <a:schemeClr val="dk1"/>
    </cs:fontRef>
  </cs:wall>
</cs:chartStyle>
</file>

<file path=ppt/charts/style3.xml><?xml version="1.0" encoding="utf-8"?>
<cs:chartStyle xmlns:cs="http://schemas.microsoft.com/office/drawing/2012/chartStyle" xmlns:a="http://schemas.openxmlformats.org/drawingml/2006/main" id="245">
  <cs:axisTitle>
    <cs:lnRef idx="0"/>
    <cs:fillRef idx="0"/>
    <cs:effectRef idx="0"/>
    <cs:fontRef idx="minor">
      <a:schemeClr val="lt1">
        <a:lumMod val="75000"/>
      </a:schemeClr>
    </cs:fontRef>
    <cs:defRPr sz="1197" b="1" kern="1200"/>
  </cs:axisTitle>
  <cs:categoryAxis>
    <cs:lnRef idx="0"/>
    <cs:fillRef idx="0"/>
    <cs:effectRef idx="0"/>
    <cs:fontRef idx="minor">
      <a:schemeClr val="lt1">
        <a:lumMod val="75000"/>
      </a:schemeClr>
    </cs:fontRef>
    <cs:defRPr sz="1197" kern="1200"/>
  </cs:categoryAxis>
  <cs:chartArea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>
        <a:lumMod val="75000"/>
      </a:schemeClr>
    </cs:fontRef>
    <cs:defRPr sz="1197" kern="1200"/>
  </cs:dataLabel>
  <cs:dataLabelCallout>
    <cs:lnRef idx="0"/>
    <cs:fillRef idx="0"/>
    <cs:effectRef idx="0"/>
    <cs:fontRef idx="minor">
      <a:schemeClr val="lt1">
        <a:lumMod val="15000"/>
        <a:lumOff val="85000"/>
      </a:schemeClr>
    </cs:fontRef>
    <cs:spPr>
      <a:solidFill>
        <a:schemeClr val="dk1">
          <a:lumMod val="65000"/>
          <a:lumOff val="35000"/>
        </a:schemeClr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0"/>
    <cs:effectRef idx="0">
      <cs:styleClr val="auto"/>
    </cs:effectRef>
    <cs:fontRef idx="minor">
      <a:schemeClr val="dk1"/>
    </cs:fontRef>
    <cs:spPr>
      <a:ln w="9525" cap="flat" cmpd="sng" algn="ctr">
        <a:solidFill>
          <a:schemeClr val="phClr"/>
        </a:solidFill>
        <a:miter lim="800000"/>
      </a:ln>
      <a:effectLst>
        <a:glow rad="63500">
          <a:schemeClr val="phClr">
            <a:satMod val="175000"/>
            <a:alpha val="25000"/>
          </a:schemeClr>
        </a:glow>
      </a:effectLst>
    </cs:spPr>
  </cs:dataPoint>
  <cs:dataPoint3D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ln w="9525" cap="flat" cmpd="sng" algn="ctr">
        <a:solidFill>
          <a:schemeClr val="phClr"/>
        </a:solidFill>
        <a:miter lim="800000"/>
      </a:ln>
      <a:effectLst>
        <a:glow rad="63500">
          <a:schemeClr val="phClr">
            <a:satMod val="175000"/>
            <a:alpha val="25000"/>
          </a:schemeClr>
        </a:glow>
      </a:effectLst>
    </cs:spPr>
  </cs:dataPoint3D>
  <cs:dataPointLine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ln w="22225" cap="rnd">
        <a:solidFill>
          <a:schemeClr val="phClr"/>
        </a:solidFill>
      </a:ln>
      <a:effectLst>
        <a:glow rad="139700">
          <a:schemeClr val="phClr">
            <a:satMod val="175000"/>
            <a:alpha val="14000"/>
          </a:schemeClr>
        </a:glow>
      </a:effectLst>
    </cs:spPr>
  </cs:dataPointLine>
  <cs:dataPointMarker>
    <cs:lnRef idx="0">
      <cs:styleClr val="auto"/>
    </cs:lnRef>
    <cs:fillRef idx="0">
      <cs:styleClr val="auto"/>
    </cs:fillRef>
    <cs:effectRef idx="0">
      <cs:styleClr val="auto"/>
    </cs:effectRef>
    <cs:fontRef idx="minor">
      <a:schemeClr val="dk1"/>
    </cs:fontRef>
    <cs:spPr>
      <a:solidFill>
        <a:schemeClr val="phClr">
          <a:lumMod val="60000"/>
          <a:lumOff val="40000"/>
        </a:schemeClr>
      </a:solidFill>
      <a:effectLst>
        <a:glow rad="63500">
          <a:schemeClr val="phClr">
            <a:satMod val="175000"/>
            <a:alpha val="25000"/>
          </a:schemeClr>
        </a:glow>
      </a:effectLst>
    </cs:spPr>
  </cs:dataPointMarker>
  <cs:dataPointMarkerLayout symbol="circle" size="3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75000"/>
      </a:schemeClr>
    </cs:fontRef>
    <cs:spPr>
      <a:ln w="9525">
        <a:solidFill>
          <a:schemeClr val="dk1">
            <a:lumMod val="50000"/>
            <a:lumOff val="50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lt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7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65000"/>
            <a:lumOff val="35000"/>
            <a:alpha val="7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65000"/>
            <a:lumOff val="35000"/>
            <a:alpha val="2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leaderLine>
  <cs:legend>
    <cs:lnRef idx="0"/>
    <cs:fillRef idx="0"/>
    <cs:effectRef idx="0"/>
    <cs:fontRef idx="minor">
      <a:schemeClr val="lt1">
        <a:lumMod val="75000"/>
      </a:schemeClr>
    </cs:fontRef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lt1">
        <a:lumMod val="7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lt1">
            <a:lumMod val="50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85000"/>
      </a:schemeClr>
    </cs:fontRef>
    <cs:defRPr sz="1862" b="1" kern="1200" cap="none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25400" cap="rnd">
        <a:solidFill>
          <a:schemeClr val="phClr">
            <a:alpha val="50000"/>
          </a:schemeClr>
        </a:solidFill>
      </a:ln>
    </cs:spPr>
  </cs:trendline>
  <cs:trendlineLabel>
    <cs:lnRef idx="0"/>
    <cs:fillRef idx="0"/>
    <cs:effectRef idx="0"/>
    <cs:fontRef idx="minor">
      <a:schemeClr val="lt1">
        <a:lumMod val="7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>
          <a:lumMod val="85000"/>
        </a:schemeClr>
      </a:solidFill>
      <a:ln w="9525">
        <a:solidFill>
          <a:schemeClr val="dk1">
            <a:lumMod val="50000"/>
          </a:schemeClr>
        </a:solidFill>
        <a:round/>
      </a:ln>
    </cs:spPr>
  </cs:upBar>
  <cs:valueAxis>
    <cs:lnRef idx="0"/>
    <cs:fillRef idx="0"/>
    <cs:effectRef idx="0"/>
    <cs:fontRef idx="minor">
      <a:schemeClr val="lt1">
        <a:lumMod val="75000"/>
      </a:schemeClr>
    </cs:fontRef>
    <cs:spPr>
      <a:ln w="9525" cap="flat" cmpd="sng" algn="ctr">
        <a:solidFill>
          <a:schemeClr val="lt1">
            <a:lumMod val="50000"/>
          </a:schemeClr>
        </a:solidFill>
        <a:round/>
      </a:ln>
    </cs:spPr>
    <cs:defRPr sz="1197" kern="1200"/>
    <cs:bodyPr/>
  </cs:valueAxis>
  <cs:wall>
    <cs:lnRef idx="0"/>
    <cs:fillRef idx="0"/>
    <cs:effectRef idx="0"/>
    <cs:fontRef idx="minor">
      <a:schemeClr val="dk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FF19C-E770-B54A-AB29-C0460D43A115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A18B76A-B6EC-BF40-B69C-1A22FB836CE1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4902695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A18B76A-B6EC-BF40-B69C-1A22FB836CE1}" type="slidenum">
              <a:rPr kumimoji="1" lang="zh-CN" altLang="en-US" smtClean="0"/>
              <a:t>1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1390199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1570CBB-33D8-8544-84AF-D73FD82A71D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F052D22F-03E3-544F-B656-89D04AEA1E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30DC09A-9883-D946-A8EE-4D2C880ED0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D01B409-E09A-B04C-9CD0-949C114D19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9B27C68-D687-7542-8694-0D7FFA0F37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1981195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F850356-01FC-1D46-A45D-0538B67ADC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82B8E8FB-896A-8749-BC39-FD1FA67253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EDFDD01-1C38-1D45-BEA4-4AF6695589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7A3B999-EEDB-4E4B-B9B7-947A30DBB5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5437B22-EABE-D141-8BA7-9A3902426B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631719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08806EF4-769C-5749-BCF0-E313BAFB4D6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0EA793A6-6CCC-DB49-BE51-21BA8AA6D14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24AD1D1B-0F03-BE42-9352-FD8ACBFF3F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2005101-B4CD-8948-BB3E-5DC86CE770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F41B790-A3AE-164A-8D11-D33157A70F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55480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BE5CBC0-D017-B343-BD14-F4AC31D412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3F4AC38-523F-C74F-BAD5-0180CF5FCA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C933E58-812B-B442-8721-3A353E624F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5557317-4809-A54E-B163-5812E24387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3DEBF0F-B59F-D34C-BE3C-80A18DC234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1008418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16D4277-7252-EB4F-9A21-BED8C8C3FA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17321F20-C1C7-8B47-B8DE-EF0773BFC2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FE500B2-2CE2-9745-99A6-F8B6F0BF65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C9CF1F46-E911-2E45-A5B3-270227B8EC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09CB75C-FC6F-7B40-82F8-D4A42B0F1F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41320931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71C94AF-8578-514E-9445-2E950571D3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AEE79BC-051A-7B4F-A6B7-5983AAFC03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E6427D36-E60B-1C43-B9A3-0DC3AD357E5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670C147-C7EE-6342-805D-4FA4FA016A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19E2C35-48FD-5D4A-9A23-D901D75F6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469E467C-EC46-6343-82AB-99779D890A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6404989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19C100C-305D-5A41-9CB2-07E8A3911C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5420075F-E360-424A-8403-571D2A45A3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F9096530-BA73-A14E-96F2-F1DCA58D57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9540D665-8B4D-6349-B15C-09C44F369AE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56BCB4A2-31DA-1845-B8F6-6000D615907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39AD701E-A552-174A-9862-0515A0A51D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7BFEF01E-F270-3049-A53B-86D3B9EF38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3D8AF74A-7F1C-8F47-B8F5-7FDD774BC2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5406151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D4628CF-D210-A347-A3EB-E87E106BCE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F40BF378-4FF7-6B45-A60E-FA4A5DD05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40B16175-642E-E341-A2C7-BF1C3A9B74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40521335-B990-284E-8645-A61D248C82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63227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6B87A775-D109-6A4C-B574-26B96E663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9E7D5896-C84E-3847-9618-6E109E132D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B9B45150-127A-024C-B166-8F765A3A59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58474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AE9C11F-29BE-2F44-82B0-DC64C2E0E8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AB354C31-C98C-4F43-826D-1EEBC72AC3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6C75A14-E31E-A84C-8C32-36F08BED6EC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012C4A9B-7F66-264D-819D-37150FD281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9714E82-BB1E-7C43-9F56-3C5FD25627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A769EA6E-B468-9740-8721-EFACF73C73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8272756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7D09D2B-3710-AB4A-98A8-E0D177A069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71C767B7-0076-7B4C-BDA0-E92CE5112FC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CB41E72E-3473-084A-9E14-56CA8C8222F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E37F2553-24BE-884F-B6F1-82633F9715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79747CE-7845-3E44-8DBA-ED7797E310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2E0A39C1-58CD-1046-B43D-6FB4DA1705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4397526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BDE273D3-0808-D049-9DB4-F50B51637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8FD7DFCF-1972-0E40-8CFD-259A91B853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D68820F-5CD8-C449-BBD6-437BD0E6CEF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25FAE9-709A-D84B-9AE9-815C7B3EDB84}" type="datetimeFigureOut">
              <a:rPr kumimoji="1" lang="zh-CN" altLang="en-US" smtClean="0"/>
              <a:t>2019/4/22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B84A775-9371-E84F-A176-6ED82166AA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05C9A5A-B8D2-B245-99A5-5198B52D96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9F58D-FD85-CF46-87AD-4D9FF5A07444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81862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9B722BF-3C99-6146-992B-93BCE0E3C22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B5002233-4043-3A47-9A7D-F29039E90E9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zh-CN" altLang="en-US"/>
          </a:p>
        </p:txBody>
      </p:sp>
      <p:graphicFrame>
        <p:nvGraphicFramePr>
          <p:cNvPr id="5" name="图表 4">
            <a:extLst>
              <a:ext uri="{FF2B5EF4-FFF2-40B4-BE49-F238E27FC236}">
                <a16:creationId xmlns:a16="http://schemas.microsoft.com/office/drawing/2014/main" id="{F8674F2D-B0F8-024B-92B8-D2D888B6585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014034235"/>
              </p:ext>
            </p:extLst>
          </p:nvPr>
        </p:nvGraphicFramePr>
        <p:xfrm>
          <a:off x="1706880" y="853440"/>
          <a:ext cx="9144000" cy="549510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cxnSp>
        <p:nvCxnSpPr>
          <p:cNvPr id="12" name="直线连接符 11">
            <a:extLst>
              <a:ext uri="{FF2B5EF4-FFF2-40B4-BE49-F238E27FC236}">
                <a16:creationId xmlns:a16="http://schemas.microsoft.com/office/drawing/2014/main" id="{300AA6B7-A0EA-E245-81E3-E3230BF64211}"/>
              </a:ext>
            </a:extLst>
          </p:cNvPr>
          <p:cNvCxnSpPr>
            <a:cxnSpLocks/>
          </p:cNvCxnSpPr>
          <p:nvPr/>
        </p:nvCxnSpPr>
        <p:spPr>
          <a:xfrm flipH="1">
            <a:off x="2103120" y="3043646"/>
            <a:ext cx="8564880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347407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连接器 8">
            <a:extLst>
              <a:ext uri="{FF2B5EF4-FFF2-40B4-BE49-F238E27FC236}">
                <a16:creationId xmlns:a16="http://schemas.microsoft.com/office/drawing/2014/main" id="{CDF10C09-A4F6-E64D-8748-E810EDE7BDB4}"/>
              </a:ext>
            </a:extLst>
          </p:cNvPr>
          <p:cNvSpPr/>
          <p:nvPr/>
        </p:nvSpPr>
        <p:spPr>
          <a:xfrm>
            <a:off x="5206182" y="169817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3" name="文本框 12">
            <a:extLst>
              <a:ext uri="{FF2B5EF4-FFF2-40B4-BE49-F238E27FC236}">
                <a16:creationId xmlns:a16="http://schemas.microsoft.com/office/drawing/2014/main" id="{31D4E5F9-18B6-874A-8BB6-15109809978D}"/>
              </a:ext>
            </a:extLst>
          </p:cNvPr>
          <p:cNvSpPr txBox="1"/>
          <p:nvPr/>
        </p:nvSpPr>
        <p:spPr>
          <a:xfrm>
            <a:off x="5303999" y="1904282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1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17" name="连接器 16">
            <a:extLst>
              <a:ext uri="{FF2B5EF4-FFF2-40B4-BE49-F238E27FC236}">
                <a16:creationId xmlns:a16="http://schemas.microsoft.com/office/drawing/2014/main" id="{6C1B9D07-242E-3C4E-B178-7CD5CC1B2D6E}"/>
              </a:ext>
            </a:extLst>
          </p:cNvPr>
          <p:cNvSpPr/>
          <p:nvPr/>
        </p:nvSpPr>
        <p:spPr>
          <a:xfrm>
            <a:off x="3791039" y="3000102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8" name="文本框 17">
            <a:extLst>
              <a:ext uri="{FF2B5EF4-FFF2-40B4-BE49-F238E27FC236}">
                <a16:creationId xmlns:a16="http://schemas.microsoft.com/office/drawing/2014/main" id="{4EF7F902-0C36-5546-BB1A-15A12F0E866C}"/>
              </a:ext>
            </a:extLst>
          </p:cNvPr>
          <p:cNvSpPr txBox="1"/>
          <p:nvPr/>
        </p:nvSpPr>
        <p:spPr>
          <a:xfrm>
            <a:off x="3862730" y="3206213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2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cxnSp>
        <p:nvCxnSpPr>
          <p:cNvPr id="19" name="直线连接符 18">
            <a:extLst>
              <a:ext uri="{FF2B5EF4-FFF2-40B4-BE49-F238E27FC236}">
                <a16:creationId xmlns:a16="http://schemas.microsoft.com/office/drawing/2014/main" id="{FA98A042-C9D5-6744-982C-7919DBF7AC57}"/>
              </a:ext>
            </a:extLst>
          </p:cNvPr>
          <p:cNvCxnSpPr>
            <a:cxnSpLocks/>
            <a:stCxn id="9" idx="3"/>
            <a:endCxn id="17" idx="0"/>
          </p:cNvCxnSpPr>
          <p:nvPr/>
        </p:nvCxnSpPr>
        <p:spPr>
          <a:xfrm flipH="1">
            <a:off x="4151039" y="2312729"/>
            <a:ext cx="1160585" cy="68737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线连接符 24">
            <a:extLst>
              <a:ext uri="{FF2B5EF4-FFF2-40B4-BE49-F238E27FC236}">
                <a16:creationId xmlns:a16="http://schemas.microsoft.com/office/drawing/2014/main" id="{2A93FE6D-7B3F-C645-A014-D233BF75B02C}"/>
              </a:ext>
            </a:extLst>
          </p:cNvPr>
          <p:cNvCxnSpPr>
            <a:cxnSpLocks/>
            <a:stCxn id="9" idx="5"/>
            <a:endCxn id="30" idx="0"/>
          </p:cNvCxnSpPr>
          <p:nvPr/>
        </p:nvCxnSpPr>
        <p:spPr>
          <a:xfrm>
            <a:off x="5820740" y="2312729"/>
            <a:ext cx="1140357" cy="6873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文本框 28">
            <a:extLst>
              <a:ext uri="{FF2B5EF4-FFF2-40B4-BE49-F238E27FC236}">
                <a16:creationId xmlns:a16="http://schemas.microsoft.com/office/drawing/2014/main" id="{54D18B59-AC49-5B4C-96DE-742E68674A1F}"/>
              </a:ext>
            </a:extLst>
          </p:cNvPr>
          <p:cNvSpPr txBox="1"/>
          <p:nvPr/>
        </p:nvSpPr>
        <p:spPr>
          <a:xfrm>
            <a:off x="6654730" y="3171380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3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30" name="连接器 29">
            <a:extLst>
              <a:ext uri="{FF2B5EF4-FFF2-40B4-BE49-F238E27FC236}">
                <a16:creationId xmlns:a16="http://schemas.microsoft.com/office/drawing/2014/main" id="{3D3289D2-8EC4-3947-A888-A842811E1D1E}"/>
              </a:ext>
            </a:extLst>
          </p:cNvPr>
          <p:cNvSpPr/>
          <p:nvPr/>
        </p:nvSpPr>
        <p:spPr>
          <a:xfrm>
            <a:off x="6601097" y="300010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40" name="文本框 39">
            <a:extLst>
              <a:ext uri="{FF2B5EF4-FFF2-40B4-BE49-F238E27FC236}">
                <a16:creationId xmlns:a16="http://schemas.microsoft.com/office/drawing/2014/main" id="{67C47C43-28DA-4444-B685-FF2ECDB76837}"/>
              </a:ext>
            </a:extLst>
          </p:cNvPr>
          <p:cNvSpPr txBox="1"/>
          <p:nvPr/>
        </p:nvSpPr>
        <p:spPr>
          <a:xfrm>
            <a:off x="1267148" y="2815435"/>
            <a:ext cx="25955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{1,2}</a:t>
            </a:r>
            <a:r>
              <a:rPr lang="zh-CN" altLang="en-US" dirty="0"/>
              <a:t>、</a:t>
            </a:r>
            <a:r>
              <a:rPr lang="en-US" altLang="zh-CN" dirty="0"/>
              <a:t>{4,3}</a:t>
            </a:r>
            <a:r>
              <a:rPr lang="zh-CN" altLang="en-US" dirty="0"/>
              <a:t>、</a:t>
            </a:r>
            <a:r>
              <a:rPr lang="en-US" altLang="zh-CN" dirty="0"/>
              <a:t>{3,4}</a:t>
            </a:r>
            <a:r>
              <a:rPr lang="zh-CN" altLang="en-US" dirty="0"/>
              <a:t>、</a:t>
            </a:r>
            <a:r>
              <a:rPr lang="en-US" altLang="zh-CN" dirty="0"/>
              <a:t>{4,6}</a:t>
            </a:r>
            <a:endParaRPr kumimoji="1" lang="zh-CN" altLang="en-US" dirty="0"/>
          </a:p>
        </p:txBody>
      </p:sp>
      <p:sp>
        <p:nvSpPr>
          <p:cNvPr id="41" name="文本框 40">
            <a:extLst>
              <a:ext uri="{FF2B5EF4-FFF2-40B4-BE49-F238E27FC236}">
                <a16:creationId xmlns:a16="http://schemas.microsoft.com/office/drawing/2014/main" id="{7CBB0BA0-D557-854C-8578-FEF8DAEBDEEE}"/>
              </a:ext>
            </a:extLst>
          </p:cNvPr>
          <p:cNvSpPr txBox="1"/>
          <p:nvPr/>
        </p:nvSpPr>
        <p:spPr>
          <a:xfrm>
            <a:off x="2674330" y="1145094"/>
            <a:ext cx="60612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{1,2}</a:t>
            </a:r>
            <a:r>
              <a:rPr lang="zh-CN" altLang="en-US" dirty="0"/>
              <a:t>、</a:t>
            </a:r>
            <a:r>
              <a:rPr lang="en-US" altLang="zh-CN" dirty="0"/>
              <a:t>{4,3} </a:t>
            </a:r>
            <a:r>
              <a:rPr lang="zh-CN" altLang="en-US" dirty="0"/>
              <a:t>、</a:t>
            </a:r>
            <a:r>
              <a:rPr lang="en-US" altLang="zh-CN" dirty="0"/>
              <a:t> {3,4} </a:t>
            </a:r>
            <a:r>
              <a:rPr lang="zh-CN" altLang="en-US" dirty="0"/>
              <a:t>、</a:t>
            </a:r>
            <a:r>
              <a:rPr lang="en-US" altLang="zh-CN" dirty="0"/>
              <a:t> {4,6} </a:t>
            </a:r>
            <a:r>
              <a:rPr lang="zh-CN" altLang="en-US" dirty="0"/>
              <a:t>、</a:t>
            </a:r>
            <a:r>
              <a:rPr lang="en-US" altLang="zh-CN" dirty="0"/>
              <a:t> {6,7}</a:t>
            </a:r>
            <a:r>
              <a:rPr lang="zh-CN" altLang="en-US" dirty="0"/>
              <a:t>、</a:t>
            </a:r>
            <a:r>
              <a:rPr lang="en-US" altLang="zh-CN" dirty="0"/>
              <a:t>{2,8} </a:t>
            </a:r>
            <a:r>
              <a:rPr lang="zh-CN" altLang="en-US" dirty="0"/>
              <a:t>、</a:t>
            </a:r>
            <a:r>
              <a:rPr lang="en-US" altLang="zh-CN" dirty="0"/>
              <a:t> {8,9} </a:t>
            </a:r>
            <a:r>
              <a:rPr lang="zh-CN" altLang="en-US" dirty="0"/>
              <a:t>、</a:t>
            </a:r>
            <a:r>
              <a:rPr lang="en-US" altLang="zh-CN" dirty="0"/>
              <a:t> {7,11}</a:t>
            </a:r>
            <a:endParaRPr kumimoji="1" lang="zh-CN" altLang="en-US" dirty="0"/>
          </a:p>
        </p:txBody>
      </p:sp>
      <p:sp>
        <p:nvSpPr>
          <p:cNvPr id="43" name="文本框 42">
            <a:extLst>
              <a:ext uri="{FF2B5EF4-FFF2-40B4-BE49-F238E27FC236}">
                <a16:creationId xmlns:a16="http://schemas.microsoft.com/office/drawing/2014/main" id="{7E22DF86-7657-C84F-976E-63D5D3EA4A93}"/>
              </a:ext>
            </a:extLst>
          </p:cNvPr>
          <p:cNvSpPr txBox="1"/>
          <p:nvPr/>
        </p:nvSpPr>
        <p:spPr>
          <a:xfrm>
            <a:off x="7321097" y="2815435"/>
            <a:ext cx="27174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{6,7}</a:t>
            </a:r>
            <a:r>
              <a:rPr lang="zh-CN" altLang="en-US" dirty="0"/>
              <a:t>、</a:t>
            </a:r>
            <a:r>
              <a:rPr lang="en-US" altLang="zh-CN" dirty="0"/>
              <a:t>{2,8}</a:t>
            </a:r>
            <a:r>
              <a:rPr lang="zh-CN" altLang="en-US" dirty="0"/>
              <a:t>、</a:t>
            </a:r>
            <a:r>
              <a:rPr lang="en-US" altLang="zh-CN" dirty="0"/>
              <a:t>{8,9}</a:t>
            </a:r>
            <a:r>
              <a:rPr lang="zh-CN" altLang="en-US" dirty="0"/>
              <a:t>、</a:t>
            </a:r>
            <a:r>
              <a:rPr lang="en-US" altLang="zh-CN" dirty="0"/>
              <a:t>{7,11}</a:t>
            </a:r>
            <a:endParaRPr kumimoji="1" lang="zh-CN" altLang="en-US" dirty="0"/>
          </a:p>
        </p:txBody>
      </p:sp>
      <p:sp>
        <p:nvSpPr>
          <p:cNvPr id="46" name="文本框 45">
            <a:extLst>
              <a:ext uri="{FF2B5EF4-FFF2-40B4-BE49-F238E27FC236}">
                <a16:creationId xmlns:a16="http://schemas.microsoft.com/office/drawing/2014/main" id="{4F698446-7ECC-9846-BC57-F4BC28578C5C}"/>
              </a:ext>
            </a:extLst>
          </p:cNvPr>
          <p:cNvSpPr txBox="1"/>
          <p:nvPr/>
        </p:nvSpPr>
        <p:spPr>
          <a:xfrm>
            <a:off x="3383144" y="1842727"/>
            <a:ext cx="16770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dirty="0"/>
              <a:t>根据</a:t>
            </a:r>
            <a:r>
              <a:rPr kumimoji="1" lang="en-US" altLang="zh-CN" dirty="0"/>
              <a:t>y</a:t>
            </a:r>
            <a:r>
              <a:rPr kumimoji="1" lang="zh-CN" altLang="en-US" dirty="0"/>
              <a:t>维度划分</a:t>
            </a:r>
          </a:p>
        </p:txBody>
      </p:sp>
    </p:spTree>
    <p:extLst>
      <p:ext uri="{BB962C8B-B14F-4D97-AF65-F5344CB8AC3E}">
        <p14:creationId xmlns:p14="http://schemas.microsoft.com/office/powerpoint/2010/main" val="36234837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图表 3">
            <a:extLst>
              <a:ext uri="{FF2B5EF4-FFF2-40B4-BE49-F238E27FC236}">
                <a16:creationId xmlns:a16="http://schemas.microsoft.com/office/drawing/2014/main" id="{9AAEA576-0E05-1E41-84BC-EF02338EDC6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352397183"/>
              </p:ext>
            </p:extLst>
          </p:nvPr>
        </p:nvGraphicFramePr>
        <p:xfrm>
          <a:off x="1706880" y="853440"/>
          <a:ext cx="9144000" cy="549510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cxnSp>
        <p:nvCxnSpPr>
          <p:cNvPr id="5" name="直线连接符 4">
            <a:extLst>
              <a:ext uri="{FF2B5EF4-FFF2-40B4-BE49-F238E27FC236}">
                <a16:creationId xmlns:a16="http://schemas.microsoft.com/office/drawing/2014/main" id="{891D5B55-A151-A44C-9F7B-1D37F7EC6C22}"/>
              </a:ext>
            </a:extLst>
          </p:cNvPr>
          <p:cNvCxnSpPr>
            <a:cxnSpLocks/>
          </p:cNvCxnSpPr>
          <p:nvPr/>
        </p:nvCxnSpPr>
        <p:spPr>
          <a:xfrm flipH="1">
            <a:off x="2103120" y="3043646"/>
            <a:ext cx="8543109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文本框 5">
            <a:extLst>
              <a:ext uri="{FF2B5EF4-FFF2-40B4-BE49-F238E27FC236}">
                <a16:creationId xmlns:a16="http://schemas.microsoft.com/office/drawing/2014/main" id="{052FDB49-2209-A74D-A92D-38874AD9265C}"/>
              </a:ext>
            </a:extLst>
          </p:cNvPr>
          <p:cNvSpPr txBox="1"/>
          <p:nvPr/>
        </p:nvSpPr>
        <p:spPr>
          <a:xfrm>
            <a:off x="3056709" y="-5225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zh-CN" altLang="en-US"/>
          </a:p>
        </p:txBody>
      </p:sp>
      <p:cxnSp>
        <p:nvCxnSpPr>
          <p:cNvPr id="8" name="直线连接符 7">
            <a:extLst>
              <a:ext uri="{FF2B5EF4-FFF2-40B4-BE49-F238E27FC236}">
                <a16:creationId xmlns:a16="http://schemas.microsoft.com/office/drawing/2014/main" id="{669F60E5-2259-704F-96DE-7DE2A378EB45}"/>
              </a:ext>
            </a:extLst>
          </p:cNvPr>
          <p:cNvCxnSpPr>
            <a:cxnSpLocks/>
          </p:cNvCxnSpPr>
          <p:nvPr/>
        </p:nvCxnSpPr>
        <p:spPr>
          <a:xfrm flipH="1">
            <a:off x="2103121" y="4297680"/>
            <a:ext cx="8543108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516782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连接器 3">
            <a:extLst>
              <a:ext uri="{FF2B5EF4-FFF2-40B4-BE49-F238E27FC236}">
                <a16:creationId xmlns:a16="http://schemas.microsoft.com/office/drawing/2014/main" id="{0DF7F4C9-0A99-0B49-8FC0-1E4B1E2911F3}"/>
              </a:ext>
            </a:extLst>
          </p:cNvPr>
          <p:cNvSpPr/>
          <p:nvPr/>
        </p:nvSpPr>
        <p:spPr>
          <a:xfrm>
            <a:off x="5206182" y="169817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EF0FFF27-E88D-A64D-AC73-A00EF29EABE0}"/>
              </a:ext>
            </a:extLst>
          </p:cNvPr>
          <p:cNvSpPr txBox="1"/>
          <p:nvPr/>
        </p:nvSpPr>
        <p:spPr>
          <a:xfrm>
            <a:off x="5303999" y="1904282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1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6" name="连接器 5">
            <a:extLst>
              <a:ext uri="{FF2B5EF4-FFF2-40B4-BE49-F238E27FC236}">
                <a16:creationId xmlns:a16="http://schemas.microsoft.com/office/drawing/2014/main" id="{82329FB6-F047-DA47-ACA0-0A2D2C865B05}"/>
              </a:ext>
            </a:extLst>
          </p:cNvPr>
          <p:cNvSpPr/>
          <p:nvPr/>
        </p:nvSpPr>
        <p:spPr>
          <a:xfrm>
            <a:off x="3791039" y="3000102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44D3EFC0-5FDF-4040-8CAE-7CF44AF3262D}"/>
              </a:ext>
            </a:extLst>
          </p:cNvPr>
          <p:cNvSpPr txBox="1"/>
          <p:nvPr/>
        </p:nvSpPr>
        <p:spPr>
          <a:xfrm>
            <a:off x="3862730" y="3206213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2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cxnSp>
        <p:nvCxnSpPr>
          <p:cNvPr id="8" name="直线连接符 7">
            <a:extLst>
              <a:ext uri="{FF2B5EF4-FFF2-40B4-BE49-F238E27FC236}">
                <a16:creationId xmlns:a16="http://schemas.microsoft.com/office/drawing/2014/main" id="{3B102F98-4249-9340-8CB7-F9F6CFA6CF97}"/>
              </a:ext>
            </a:extLst>
          </p:cNvPr>
          <p:cNvCxnSpPr>
            <a:cxnSpLocks/>
            <a:stCxn id="4" idx="3"/>
            <a:endCxn id="6" idx="0"/>
          </p:cNvCxnSpPr>
          <p:nvPr/>
        </p:nvCxnSpPr>
        <p:spPr>
          <a:xfrm flipH="1">
            <a:off x="4151039" y="2312729"/>
            <a:ext cx="1160585" cy="68737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97133D0C-1428-0F41-9E67-0C7AFDF47854}"/>
              </a:ext>
            </a:extLst>
          </p:cNvPr>
          <p:cNvCxnSpPr>
            <a:cxnSpLocks/>
            <a:stCxn id="4" idx="5"/>
            <a:endCxn id="11" idx="0"/>
          </p:cNvCxnSpPr>
          <p:nvPr/>
        </p:nvCxnSpPr>
        <p:spPr>
          <a:xfrm>
            <a:off x="5820740" y="2312729"/>
            <a:ext cx="1140357" cy="6873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文本框 9">
            <a:extLst>
              <a:ext uri="{FF2B5EF4-FFF2-40B4-BE49-F238E27FC236}">
                <a16:creationId xmlns:a16="http://schemas.microsoft.com/office/drawing/2014/main" id="{77AE82ED-915B-9346-8310-2A72FB088410}"/>
              </a:ext>
            </a:extLst>
          </p:cNvPr>
          <p:cNvSpPr txBox="1"/>
          <p:nvPr/>
        </p:nvSpPr>
        <p:spPr>
          <a:xfrm>
            <a:off x="6654730" y="3171380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3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11" name="连接器 10">
            <a:extLst>
              <a:ext uri="{FF2B5EF4-FFF2-40B4-BE49-F238E27FC236}">
                <a16:creationId xmlns:a16="http://schemas.microsoft.com/office/drawing/2014/main" id="{6C9C0A6E-5214-7B4C-A0E4-3FDFFD6B84BA}"/>
              </a:ext>
            </a:extLst>
          </p:cNvPr>
          <p:cNvSpPr/>
          <p:nvPr/>
        </p:nvSpPr>
        <p:spPr>
          <a:xfrm>
            <a:off x="6601097" y="300010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2" name="文本框 11">
            <a:extLst>
              <a:ext uri="{FF2B5EF4-FFF2-40B4-BE49-F238E27FC236}">
                <a16:creationId xmlns:a16="http://schemas.microsoft.com/office/drawing/2014/main" id="{53006A55-E528-7B4C-BBC5-EC6F8079DC6C}"/>
              </a:ext>
            </a:extLst>
          </p:cNvPr>
          <p:cNvSpPr txBox="1"/>
          <p:nvPr/>
        </p:nvSpPr>
        <p:spPr>
          <a:xfrm>
            <a:off x="1267148" y="2815435"/>
            <a:ext cx="25955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{1,2}</a:t>
            </a:r>
            <a:r>
              <a:rPr lang="zh-CN" altLang="en-US" dirty="0"/>
              <a:t>、</a:t>
            </a:r>
            <a:r>
              <a:rPr lang="en-US" altLang="zh-CN" dirty="0"/>
              <a:t>{4,3}</a:t>
            </a:r>
            <a:r>
              <a:rPr lang="zh-CN" altLang="en-US" dirty="0"/>
              <a:t>、</a:t>
            </a:r>
            <a:r>
              <a:rPr lang="en-US" altLang="zh-CN" dirty="0"/>
              <a:t>{3,4}</a:t>
            </a:r>
            <a:r>
              <a:rPr lang="zh-CN" altLang="en-US" dirty="0"/>
              <a:t>、</a:t>
            </a:r>
            <a:r>
              <a:rPr lang="en-US" altLang="zh-CN" dirty="0"/>
              <a:t>{4,6}</a:t>
            </a:r>
            <a:endParaRPr kumimoji="1" lang="zh-CN" altLang="en-US" dirty="0"/>
          </a:p>
        </p:txBody>
      </p:sp>
      <p:sp>
        <p:nvSpPr>
          <p:cNvPr id="13" name="文本框 12">
            <a:extLst>
              <a:ext uri="{FF2B5EF4-FFF2-40B4-BE49-F238E27FC236}">
                <a16:creationId xmlns:a16="http://schemas.microsoft.com/office/drawing/2014/main" id="{6F17E6DE-6A29-4542-9359-16D2AADDDEE1}"/>
              </a:ext>
            </a:extLst>
          </p:cNvPr>
          <p:cNvSpPr txBox="1"/>
          <p:nvPr/>
        </p:nvSpPr>
        <p:spPr>
          <a:xfrm>
            <a:off x="2674330" y="1145094"/>
            <a:ext cx="60612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{1,2}</a:t>
            </a:r>
            <a:r>
              <a:rPr lang="zh-CN" altLang="en-US" dirty="0"/>
              <a:t>、</a:t>
            </a:r>
            <a:r>
              <a:rPr lang="en-US" altLang="zh-CN" dirty="0"/>
              <a:t>{4,3} </a:t>
            </a:r>
            <a:r>
              <a:rPr lang="zh-CN" altLang="en-US" dirty="0"/>
              <a:t>、</a:t>
            </a:r>
            <a:r>
              <a:rPr lang="en-US" altLang="zh-CN" dirty="0"/>
              <a:t> {3,4} </a:t>
            </a:r>
            <a:r>
              <a:rPr lang="zh-CN" altLang="en-US" dirty="0"/>
              <a:t>、</a:t>
            </a:r>
            <a:r>
              <a:rPr lang="en-US" altLang="zh-CN" dirty="0"/>
              <a:t> {4,6} </a:t>
            </a:r>
            <a:r>
              <a:rPr lang="zh-CN" altLang="en-US" dirty="0"/>
              <a:t>、</a:t>
            </a:r>
            <a:r>
              <a:rPr lang="en-US" altLang="zh-CN" dirty="0"/>
              <a:t> {6,7}</a:t>
            </a:r>
            <a:r>
              <a:rPr lang="zh-CN" altLang="en-US" dirty="0"/>
              <a:t>、</a:t>
            </a:r>
            <a:r>
              <a:rPr lang="en-US" altLang="zh-CN" dirty="0"/>
              <a:t>{2,8} </a:t>
            </a:r>
            <a:r>
              <a:rPr lang="zh-CN" altLang="en-US" dirty="0"/>
              <a:t>、</a:t>
            </a:r>
            <a:r>
              <a:rPr lang="en-US" altLang="zh-CN" dirty="0"/>
              <a:t> {8,9} </a:t>
            </a:r>
            <a:r>
              <a:rPr lang="zh-CN" altLang="en-US" dirty="0"/>
              <a:t>、</a:t>
            </a:r>
            <a:r>
              <a:rPr lang="en-US" altLang="zh-CN" dirty="0"/>
              <a:t> {7,11}</a:t>
            </a:r>
            <a:endParaRPr kumimoji="1" lang="zh-CN" altLang="en-US" dirty="0"/>
          </a:p>
        </p:txBody>
      </p:sp>
      <p:sp>
        <p:nvSpPr>
          <p:cNvPr id="14" name="文本框 13">
            <a:extLst>
              <a:ext uri="{FF2B5EF4-FFF2-40B4-BE49-F238E27FC236}">
                <a16:creationId xmlns:a16="http://schemas.microsoft.com/office/drawing/2014/main" id="{3FCCB7AC-345D-2845-B051-4EBB1BA79E3C}"/>
              </a:ext>
            </a:extLst>
          </p:cNvPr>
          <p:cNvSpPr txBox="1"/>
          <p:nvPr/>
        </p:nvSpPr>
        <p:spPr>
          <a:xfrm>
            <a:off x="7321097" y="2815435"/>
            <a:ext cx="27174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{6,7}</a:t>
            </a:r>
            <a:r>
              <a:rPr lang="zh-CN" altLang="en-US" dirty="0"/>
              <a:t>、</a:t>
            </a:r>
            <a:r>
              <a:rPr lang="en-US" altLang="zh-CN" dirty="0"/>
              <a:t>{2,8}</a:t>
            </a:r>
            <a:r>
              <a:rPr lang="zh-CN" altLang="en-US" dirty="0"/>
              <a:t>、</a:t>
            </a:r>
            <a:r>
              <a:rPr lang="en-US" altLang="zh-CN" dirty="0"/>
              <a:t>{8,9}</a:t>
            </a:r>
            <a:r>
              <a:rPr lang="zh-CN" altLang="en-US" dirty="0"/>
              <a:t>、</a:t>
            </a:r>
            <a:r>
              <a:rPr lang="en-US" altLang="zh-CN" dirty="0"/>
              <a:t>{7,11}</a:t>
            </a:r>
            <a:endParaRPr kumimoji="1" lang="zh-CN" altLang="en-US" dirty="0"/>
          </a:p>
        </p:txBody>
      </p:sp>
      <p:sp>
        <p:nvSpPr>
          <p:cNvPr id="26" name="连接器 25">
            <a:extLst>
              <a:ext uri="{FF2B5EF4-FFF2-40B4-BE49-F238E27FC236}">
                <a16:creationId xmlns:a16="http://schemas.microsoft.com/office/drawing/2014/main" id="{81F76062-124B-EA45-968A-ED31CB14D82F}"/>
              </a:ext>
            </a:extLst>
          </p:cNvPr>
          <p:cNvSpPr/>
          <p:nvPr/>
        </p:nvSpPr>
        <p:spPr>
          <a:xfrm>
            <a:off x="3018167" y="430111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27" name="文本框 26">
            <a:extLst>
              <a:ext uri="{FF2B5EF4-FFF2-40B4-BE49-F238E27FC236}">
                <a16:creationId xmlns:a16="http://schemas.microsoft.com/office/drawing/2014/main" id="{32DF28C5-3DF5-AA4E-93E0-99AC0A035FB4}"/>
              </a:ext>
            </a:extLst>
          </p:cNvPr>
          <p:cNvSpPr txBox="1"/>
          <p:nvPr/>
        </p:nvSpPr>
        <p:spPr>
          <a:xfrm>
            <a:off x="3049165" y="4521210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4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cxnSp>
        <p:nvCxnSpPr>
          <p:cNvPr id="28" name="直线连接符 27">
            <a:extLst>
              <a:ext uri="{FF2B5EF4-FFF2-40B4-BE49-F238E27FC236}">
                <a16:creationId xmlns:a16="http://schemas.microsoft.com/office/drawing/2014/main" id="{0E16FD1F-7AFF-504E-8B7F-92A8DE78ED01}"/>
              </a:ext>
            </a:extLst>
          </p:cNvPr>
          <p:cNvCxnSpPr>
            <a:cxnSpLocks/>
            <a:stCxn id="6" idx="3"/>
            <a:endCxn id="26" idx="0"/>
          </p:cNvCxnSpPr>
          <p:nvPr/>
        </p:nvCxnSpPr>
        <p:spPr>
          <a:xfrm flipH="1">
            <a:off x="3378167" y="3614660"/>
            <a:ext cx="518314" cy="6864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线连接符 28">
            <a:extLst>
              <a:ext uri="{FF2B5EF4-FFF2-40B4-BE49-F238E27FC236}">
                <a16:creationId xmlns:a16="http://schemas.microsoft.com/office/drawing/2014/main" id="{8C492ADB-B788-AA41-BD7D-4C593078564A}"/>
              </a:ext>
            </a:extLst>
          </p:cNvPr>
          <p:cNvCxnSpPr>
            <a:cxnSpLocks/>
            <a:stCxn id="6" idx="5"/>
            <a:endCxn id="31" idx="0"/>
          </p:cNvCxnSpPr>
          <p:nvPr/>
        </p:nvCxnSpPr>
        <p:spPr>
          <a:xfrm>
            <a:off x="4405597" y="3614660"/>
            <a:ext cx="487053" cy="7004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文本框 29">
            <a:extLst>
              <a:ext uri="{FF2B5EF4-FFF2-40B4-BE49-F238E27FC236}">
                <a16:creationId xmlns:a16="http://schemas.microsoft.com/office/drawing/2014/main" id="{B6D2DF6C-C367-B840-9469-44414560833F}"/>
              </a:ext>
            </a:extLst>
          </p:cNvPr>
          <p:cNvSpPr txBox="1"/>
          <p:nvPr/>
        </p:nvSpPr>
        <p:spPr>
          <a:xfrm>
            <a:off x="4628695" y="4521211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5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31" name="连接器 30">
            <a:extLst>
              <a:ext uri="{FF2B5EF4-FFF2-40B4-BE49-F238E27FC236}">
                <a16:creationId xmlns:a16="http://schemas.microsoft.com/office/drawing/2014/main" id="{71F75968-1846-694B-91EE-0E914A20DAEC}"/>
              </a:ext>
            </a:extLst>
          </p:cNvPr>
          <p:cNvSpPr/>
          <p:nvPr/>
        </p:nvSpPr>
        <p:spPr>
          <a:xfrm>
            <a:off x="4532650" y="4315100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38" name="文本框 37">
            <a:extLst>
              <a:ext uri="{FF2B5EF4-FFF2-40B4-BE49-F238E27FC236}">
                <a16:creationId xmlns:a16="http://schemas.microsoft.com/office/drawing/2014/main" id="{E17A6738-12AE-4646-AE04-A9447E3EC853}"/>
              </a:ext>
            </a:extLst>
          </p:cNvPr>
          <p:cNvSpPr txBox="1"/>
          <p:nvPr/>
        </p:nvSpPr>
        <p:spPr>
          <a:xfrm>
            <a:off x="3383144" y="1842727"/>
            <a:ext cx="16770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dirty="0"/>
              <a:t>根据</a:t>
            </a:r>
            <a:r>
              <a:rPr kumimoji="1" lang="en-US" altLang="zh-CN" dirty="0"/>
              <a:t>y</a:t>
            </a:r>
            <a:r>
              <a:rPr kumimoji="1" lang="zh-CN" altLang="en-US" dirty="0"/>
              <a:t>维度划分</a:t>
            </a:r>
          </a:p>
        </p:txBody>
      </p:sp>
      <p:sp>
        <p:nvSpPr>
          <p:cNvPr id="39" name="文本框 38">
            <a:extLst>
              <a:ext uri="{FF2B5EF4-FFF2-40B4-BE49-F238E27FC236}">
                <a16:creationId xmlns:a16="http://schemas.microsoft.com/office/drawing/2014/main" id="{4F47A5CB-EAE7-5743-8C18-165CAFBF6F0D}"/>
              </a:ext>
            </a:extLst>
          </p:cNvPr>
          <p:cNvSpPr txBox="1"/>
          <p:nvPr/>
        </p:nvSpPr>
        <p:spPr>
          <a:xfrm>
            <a:off x="2087161" y="3224559"/>
            <a:ext cx="16770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dirty="0"/>
              <a:t>根据</a:t>
            </a:r>
            <a:r>
              <a:rPr kumimoji="1" lang="en-US" altLang="zh-CN" dirty="0"/>
              <a:t>y</a:t>
            </a:r>
            <a:r>
              <a:rPr kumimoji="1" lang="zh-CN" altLang="en-US" dirty="0"/>
              <a:t>维度划分</a:t>
            </a:r>
          </a:p>
        </p:txBody>
      </p:sp>
      <p:sp>
        <p:nvSpPr>
          <p:cNvPr id="40" name="矩形 39">
            <a:extLst>
              <a:ext uri="{FF2B5EF4-FFF2-40B4-BE49-F238E27FC236}">
                <a16:creationId xmlns:a16="http://schemas.microsoft.com/office/drawing/2014/main" id="{C0A5AFEF-A756-0541-85AB-740342F5C926}"/>
              </a:ext>
            </a:extLst>
          </p:cNvPr>
          <p:cNvSpPr/>
          <p:nvPr/>
        </p:nvSpPr>
        <p:spPr>
          <a:xfrm>
            <a:off x="2740813" y="5049086"/>
            <a:ext cx="12747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/>
              <a:t>{1,2}</a:t>
            </a:r>
            <a:r>
              <a:rPr lang="zh-CN" altLang="en-US" dirty="0"/>
              <a:t>、</a:t>
            </a:r>
            <a:r>
              <a:rPr lang="en-US" altLang="zh-CN" dirty="0"/>
              <a:t>{4,3}</a:t>
            </a:r>
            <a:endParaRPr lang="zh-CN" altLang="en-US" dirty="0"/>
          </a:p>
        </p:txBody>
      </p:sp>
      <p:sp>
        <p:nvSpPr>
          <p:cNvPr id="41" name="矩形 40">
            <a:extLst>
              <a:ext uri="{FF2B5EF4-FFF2-40B4-BE49-F238E27FC236}">
                <a16:creationId xmlns:a16="http://schemas.microsoft.com/office/drawing/2014/main" id="{7D39D34F-7A1F-CC4C-B7E4-28566FD05524}"/>
              </a:ext>
            </a:extLst>
          </p:cNvPr>
          <p:cNvSpPr/>
          <p:nvPr/>
        </p:nvSpPr>
        <p:spPr>
          <a:xfrm>
            <a:off x="4303870" y="5056545"/>
            <a:ext cx="12747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/>
              <a:t>{3,4}</a:t>
            </a:r>
            <a:r>
              <a:rPr lang="zh-CN" altLang="en-US" dirty="0"/>
              <a:t>、</a:t>
            </a:r>
            <a:r>
              <a:rPr lang="en-US" altLang="zh-CN" dirty="0"/>
              <a:t>{4,6}</a:t>
            </a:r>
            <a:endParaRPr lang="zh-CN" altLang="en-US" dirty="0"/>
          </a:p>
        </p:txBody>
      </p:sp>
      <p:sp>
        <p:nvSpPr>
          <p:cNvPr id="42" name="下箭头 41">
            <a:extLst>
              <a:ext uri="{FF2B5EF4-FFF2-40B4-BE49-F238E27FC236}">
                <a16:creationId xmlns:a16="http://schemas.microsoft.com/office/drawing/2014/main" id="{3725EA21-87C6-574E-B79F-8719AB04B759}"/>
              </a:ext>
            </a:extLst>
          </p:cNvPr>
          <p:cNvSpPr/>
          <p:nvPr/>
        </p:nvSpPr>
        <p:spPr>
          <a:xfrm>
            <a:off x="8948057" y="4650377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6939720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图表 3">
            <a:extLst>
              <a:ext uri="{FF2B5EF4-FFF2-40B4-BE49-F238E27FC236}">
                <a16:creationId xmlns:a16="http://schemas.microsoft.com/office/drawing/2014/main" id="{5924D0B6-6180-1E40-B58F-07FEE4C1351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352824788"/>
              </p:ext>
            </p:extLst>
          </p:nvPr>
        </p:nvGraphicFramePr>
        <p:xfrm>
          <a:off x="1706880" y="853440"/>
          <a:ext cx="9144000" cy="549510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cxnSp>
        <p:nvCxnSpPr>
          <p:cNvPr id="5" name="直线连接符 4">
            <a:extLst>
              <a:ext uri="{FF2B5EF4-FFF2-40B4-BE49-F238E27FC236}">
                <a16:creationId xmlns:a16="http://schemas.microsoft.com/office/drawing/2014/main" id="{8C2D17EB-5769-A345-BFCB-F4AD27E00F0C}"/>
              </a:ext>
            </a:extLst>
          </p:cNvPr>
          <p:cNvCxnSpPr>
            <a:cxnSpLocks/>
          </p:cNvCxnSpPr>
          <p:nvPr/>
        </p:nvCxnSpPr>
        <p:spPr>
          <a:xfrm flipH="1" flipV="1">
            <a:off x="2103120" y="3043646"/>
            <a:ext cx="8556171" cy="2"/>
          </a:xfrm>
          <a:prstGeom prst="line">
            <a:avLst/>
          </a:prstGeom>
          <a:ln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文本框 5">
            <a:extLst>
              <a:ext uri="{FF2B5EF4-FFF2-40B4-BE49-F238E27FC236}">
                <a16:creationId xmlns:a16="http://schemas.microsoft.com/office/drawing/2014/main" id="{A4719829-220C-0C43-89E7-72DF97BEBEE1}"/>
              </a:ext>
            </a:extLst>
          </p:cNvPr>
          <p:cNvSpPr txBox="1"/>
          <p:nvPr/>
        </p:nvSpPr>
        <p:spPr>
          <a:xfrm>
            <a:off x="3056709" y="-5225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kumimoji="1" lang="zh-CN" altLang="en-US"/>
          </a:p>
        </p:txBody>
      </p:sp>
      <p:cxnSp>
        <p:nvCxnSpPr>
          <p:cNvPr id="7" name="直线连接符 6">
            <a:extLst>
              <a:ext uri="{FF2B5EF4-FFF2-40B4-BE49-F238E27FC236}">
                <a16:creationId xmlns:a16="http://schemas.microsoft.com/office/drawing/2014/main" id="{F484D058-1280-DB43-B1BC-711F9BB743CA}"/>
              </a:ext>
            </a:extLst>
          </p:cNvPr>
          <p:cNvCxnSpPr>
            <a:cxnSpLocks/>
          </p:cNvCxnSpPr>
          <p:nvPr/>
        </p:nvCxnSpPr>
        <p:spPr>
          <a:xfrm flipH="1">
            <a:off x="2103121" y="4297680"/>
            <a:ext cx="8556170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2684AD41-FAE7-4845-AC06-2F5016BFD72D}"/>
              </a:ext>
            </a:extLst>
          </p:cNvPr>
          <p:cNvCxnSpPr>
            <a:cxnSpLocks/>
          </p:cNvCxnSpPr>
          <p:nvPr/>
        </p:nvCxnSpPr>
        <p:spPr>
          <a:xfrm flipV="1">
            <a:off x="7811589" y="1005840"/>
            <a:ext cx="0" cy="2037808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041023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连接器 3">
            <a:extLst>
              <a:ext uri="{FF2B5EF4-FFF2-40B4-BE49-F238E27FC236}">
                <a16:creationId xmlns:a16="http://schemas.microsoft.com/office/drawing/2014/main" id="{75D93003-9E8E-D143-9763-46CC7D73DEA7}"/>
              </a:ext>
            </a:extLst>
          </p:cNvPr>
          <p:cNvSpPr/>
          <p:nvPr/>
        </p:nvSpPr>
        <p:spPr>
          <a:xfrm>
            <a:off x="5206182" y="169817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1C4C055E-DE7F-1749-9BB3-96F4748961B5}"/>
              </a:ext>
            </a:extLst>
          </p:cNvPr>
          <p:cNvSpPr txBox="1"/>
          <p:nvPr/>
        </p:nvSpPr>
        <p:spPr>
          <a:xfrm>
            <a:off x="5303999" y="1904282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1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6" name="连接器 5">
            <a:extLst>
              <a:ext uri="{FF2B5EF4-FFF2-40B4-BE49-F238E27FC236}">
                <a16:creationId xmlns:a16="http://schemas.microsoft.com/office/drawing/2014/main" id="{A9D41D75-3609-1C4E-AB00-C0C4CB6C5ABC}"/>
              </a:ext>
            </a:extLst>
          </p:cNvPr>
          <p:cNvSpPr/>
          <p:nvPr/>
        </p:nvSpPr>
        <p:spPr>
          <a:xfrm>
            <a:off x="3791039" y="3000102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D90C86EF-5BA5-AB45-9F12-DE61C434F61D}"/>
              </a:ext>
            </a:extLst>
          </p:cNvPr>
          <p:cNvSpPr txBox="1"/>
          <p:nvPr/>
        </p:nvSpPr>
        <p:spPr>
          <a:xfrm>
            <a:off x="3862730" y="3206213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2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cxnSp>
        <p:nvCxnSpPr>
          <p:cNvPr id="8" name="直线连接符 7">
            <a:extLst>
              <a:ext uri="{FF2B5EF4-FFF2-40B4-BE49-F238E27FC236}">
                <a16:creationId xmlns:a16="http://schemas.microsoft.com/office/drawing/2014/main" id="{AF32CC05-90BE-FA44-B965-2F064333991B}"/>
              </a:ext>
            </a:extLst>
          </p:cNvPr>
          <p:cNvCxnSpPr>
            <a:cxnSpLocks/>
            <a:stCxn id="4" idx="3"/>
            <a:endCxn id="6" idx="0"/>
          </p:cNvCxnSpPr>
          <p:nvPr/>
        </p:nvCxnSpPr>
        <p:spPr>
          <a:xfrm flipH="1">
            <a:off x="4151039" y="2312729"/>
            <a:ext cx="1160585" cy="68737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0A56884F-71D6-E04D-8D20-9A24D26F114F}"/>
              </a:ext>
            </a:extLst>
          </p:cNvPr>
          <p:cNvCxnSpPr>
            <a:cxnSpLocks/>
            <a:stCxn id="4" idx="5"/>
            <a:endCxn id="11" idx="0"/>
          </p:cNvCxnSpPr>
          <p:nvPr/>
        </p:nvCxnSpPr>
        <p:spPr>
          <a:xfrm>
            <a:off x="5820740" y="2312729"/>
            <a:ext cx="1140357" cy="6873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文本框 9">
            <a:extLst>
              <a:ext uri="{FF2B5EF4-FFF2-40B4-BE49-F238E27FC236}">
                <a16:creationId xmlns:a16="http://schemas.microsoft.com/office/drawing/2014/main" id="{83E15B9D-3979-0F42-B1A1-BEAE0628E93A}"/>
              </a:ext>
            </a:extLst>
          </p:cNvPr>
          <p:cNvSpPr txBox="1"/>
          <p:nvPr/>
        </p:nvSpPr>
        <p:spPr>
          <a:xfrm>
            <a:off x="6654730" y="3171380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3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11" name="连接器 10">
            <a:extLst>
              <a:ext uri="{FF2B5EF4-FFF2-40B4-BE49-F238E27FC236}">
                <a16:creationId xmlns:a16="http://schemas.microsoft.com/office/drawing/2014/main" id="{023C97F3-BE1C-6C44-B9FD-BD9D3EE0065F}"/>
              </a:ext>
            </a:extLst>
          </p:cNvPr>
          <p:cNvSpPr/>
          <p:nvPr/>
        </p:nvSpPr>
        <p:spPr>
          <a:xfrm>
            <a:off x="6601097" y="300010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2" name="文本框 11">
            <a:extLst>
              <a:ext uri="{FF2B5EF4-FFF2-40B4-BE49-F238E27FC236}">
                <a16:creationId xmlns:a16="http://schemas.microsoft.com/office/drawing/2014/main" id="{A3DF2B39-8262-604E-AC3B-821A772A8B5D}"/>
              </a:ext>
            </a:extLst>
          </p:cNvPr>
          <p:cNvSpPr txBox="1"/>
          <p:nvPr/>
        </p:nvSpPr>
        <p:spPr>
          <a:xfrm>
            <a:off x="1267148" y="2815435"/>
            <a:ext cx="25955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{1,2}</a:t>
            </a:r>
            <a:r>
              <a:rPr lang="zh-CN" altLang="en-US" dirty="0"/>
              <a:t>、</a:t>
            </a:r>
            <a:r>
              <a:rPr lang="en-US" altLang="zh-CN" dirty="0"/>
              <a:t>{4,3}</a:t>
            </a:r>
            <a:r>
              <a:rPr lang="zh-CN" altLang="en-US" dirty="0"/>
              <a:t>、</a:t>
            </a:r>
            <a:r>
              <a:rPr lang="en-US" altLang="zh-CN" dirty="0"/>
              <a:t>{3,4}</a:t>
            </a:r>
            <a:r>
              <a:rPr lang="zh-CN" altLang="en-US" dirty="0"/>
              <a:t>、</a:t>
            </a:r>
            <a:r>
              <a:rPr lang="en-US" altLang="zh-CN" dirty="0"/>
              <a:t>{4,6}</a:t>
            </a:r>
            <a:endParaRPr kumimoji="1" lang="zh-CN" altLang="en-US" dirty="0"/>
          </a:p>
        </p:txBody>
      </p:sp>
      <p:sp>
        <p:nvSpPr>
          <p:cNvPr id="13" name="文本框 12">
            <a:extLst>
              <a:ext uri="{FF2B5EF4-FFF2-40B4-BE49-F238E27FC236}">
                <a16:creationId xmlns:a16="http://schemas.microsoft.com/office/drawing/2014/main" id="{53C0B04F-CA55-914C-84D1-E2479C059E1D}"/>
              </a:ext>
            </a:extLst>
          </p:cNvPr>
          <p:cNvSpPr txBox="1"/>
          <p:nvPr/>
        </p:nvSpPr>
        <p:spPr>
          <a:xfrm>
            <a:off x="2674330" y="1145094"/>
            <a:ext cx="60612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{1,2}</a:t>
            </a:r>
            <a:r>
              <a:rPr lang="zh-CN" altLang="en-US" dirty="0"/>
              <a:t>、</a:t>
            </a:r>
            <a:r>
              <a:rPr lang="en-US" altLang="zh-CN" dirty="0"/>
              <a:t>{4,3} </a:t>
            </a:r>
            <a:r>
              <a:rPr lang="zh-CN" altLang="en-US" dirty="0"/>
              <a:t>、</a:t>
            </a:r>
            <a:r>
              <a:rPr lang="en-US" altLang="zh-CN" dirty="0"/>
              <a:t> {3,4} </a:t>
            </a:r>
            <a:r>
              <a:rPr lang="zh-CN" altLang="en-US" dirty="0"/>
              <a:t>、</a:t>
            </a:r>
            <a:r>
              <a:rPr lang="en-US" altLang="zh-CN" dirty="0"/>
              <a:t> {4,6} </a:t>
            </a:r>
            <a:r>
              <a:rPr lang="zh-CN" altLang="en-US" dirty="0"/>
              <a:t>、</a:t>
            </a:r>
            <a:r>
              <a:rPr lang="en-US" altLang="zh-CN" dirty="0"/>
              <a:t> {6,7}</a:t>
            </a:r>
            <a:r>
              <a:rPr lang="zh-CN" altLang="en-US" dirty="0"/>
              <a:t>、</a:t>
            </a:r>
            <a:r>
              <a:rPr lang="en-US" altLang="zh-CN" dirty="0"/>
              <a:t>{2,8} </a:t>
            </a:r>
            <a:r>
              <a:rPr lang="zh-CN" altLang="en-US" dirty="0"/>
              <a:t>、</a:t>
            </a:r>
            <a:r>
              <a:rPr lang="en-US" altLang="zh-CN" dirty="0"/>
              <a:t> {8,9} </a:t>
            </a:r>
            <a:r>
              <a:rPr lang="zh-CN" altLang="en-US" dirty="0"/>
              <a:t>、</a:t>
            </a:r>
            <a:r>
              <a:rPr lang="en-US" altLang="zh-CN" dirty="0"/>
              <a:t> {7,11}</a:t>
            </a:r>
            <a:endParaRPr kumimoji="1" lang="zh-CN" altLang="en-US" dirty="0"/>
          </a:p>
        </p:txBody>
      </p:sp>
      <p:sp>
        <p:nvSpPr>
          <p:cNvPr id="14" name="文本框 13">
            <a:extLst>
              <a:ext uri="{FF2B5EF4-FFF2-40B4-BE49-F238E27FC236}">
                <a16:creationId xmlns:a16="http://schemas.microsoft.com/office/drawing/2014/main" id="{14CB1F72-D67D-F44B-97C0-84F061B1FDC2}"/>
              </a:ext>
            </a:extLst>
          </p:cNvPr>
          <p:cNvSpPr txBox="1"/>
          <p:nvPr/>
        </p:nvSpPr>
        <p:spPr>
          <a:xfrm>
            <a:off x="7321097" y="2815435"/>
            <a:ext cx="27174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dirty="0"/>
              <a:t>{6,7}</a:t>
            </a:r>
            <a:r>
              <a:rPr lang="zh-CN" altLang="en-US" dirty="0"/>
              <a:t>、</a:t>
            </a:r>
            <a:r>
              <a:rPr lang="en-US" altLang="zh-CN" dirty="0"/>
              <a:t>{2,8}</a:t>
            </a:r>
            <a:r>
              <a:rPr lang="zh-CN" altLang="en-US" dirty="0"/>
              <a:t>、</a:t>
            </a:r>
            <a:r>
              <a:rPr lang="en-US" altLang="zh-CN" dirty="0"/>
              <a:t>{8,9}</a:t>
            </a:r>
            <a:r>
              <a:rPr lang="zh-CN" altLang="en-US" dirty="0"/>
              <a:t>、</a:t>
            </a:r>
            <a:r>
              <a:rPr lang="en-US" altLang="zh-CN" dirty="0"/>
              <a:t>{7,11}</a:t>
            </a:r>
            <a:endParaRPr kumimoji="1" lang="zh-CN" altLang="en-US" dirty="0"/>
          </a:p>
        </p:txBody>
      </p:sp>
      <p:sp>
        <p:nvSpPr>
          <p:cNvPr id="15" name="连接器 14">
            <a:extLst>
              <a:ext uri="{FF2B5EF4-FFF2-40B4-BE49-F238E27FC236}">
                <a16:creationId xmlns:a16="http://schemas.microsoft.com/office/drawing/2014/main" id="{0D1C829B-AC7D-4546-ABC6-348534E9BC60}"/>
              </a:ext>
            </a:extLst>
          </p:cNvPr>
          <p:cNvSpPr/>
          <p:nvPr/>
        </p:nvSpPr>
        <p:spPr>
          <a:xfrm>
            <a:off x="3018167" y="430111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16" name="文本框 15">
            <a:extLst>
              <a:ext uri="{FF2B5EF4-FFF2-40B4-BE49-F238E27FC236}">
                <a16:creationId xmlns:a16="http://schemas.microsoft.com/office/drawing/2014/main" id="{94D91224-2432-4A4C-BF53-C13AEFDE2592}"/>
              </a:ext>
            </a:extLst>
          </p:cNvPr>
          <p:cNvSpPr txBox="1"/>
          <p:nvPr/>
        </p:nvSpPr>
        <p:spPr>
          <a:xfrm>
            <a:off x="3049165" y="4521210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4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cxnSp>
        <p:nvCxnSpPr>
          <p:cNvPr id="17" name="直线连接符 16">
            <a:extLst>
              <a:ext uri="{FF2B5EF4-FFF2-40B4-BE49-F238E27FC236}">
                <a16:creationId xmlns:a16="http://schemas.microsoft.com/office/drawing/2014/main" id="{7B96A73F-2E00-034A-B68F-A536BA6A966D}"/>
              </a:ext>
            </a:extLst>
          </p:cNvPr>
          <p:cNvCxnSpPr>
            <a:cxnSpLocks/>
            <a:stCxn id="6" idx="3"/>
            <a:endCxn id="15" idx="0"/>
          </p:cNvCxnSpPr>
          <p:nvPr/>
        </p:nvCxnSpPr>
        <p:spPr>
          <a:xfrm flipH="1">
            <a:off x="3378167" y="3614660"/>
            <a:ext cx="518314" cy="6864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线连接符 17">
            <a:extLst>
              <a:ext uri="{FF2B5EF4-FFF2-40B4-BE49-F238E27FC236}">
                <a16:creationId xmlns:a16="http://schemas.microsoft.com/office/drawing/2014/main" id="{6A8ADE49-ACDB-7F41-B694-E227956BF576}"/>
              </a:ext>
            </a:extLst>
          </p:cNvPr>
          <p:cNvCxnSpPr>
            <a:cxnSpLocks/>
            <a:stCxn id="6" idx="5"/>
            <a:endCxn id="20" idx="0"/>
          </p:cNvCxnSpPr>
          <p:nvPr/>
        </p:nvCxnSpPr>
        <p:spPr>
          <a:xfrm>
            <a:off x="4405597" y="3614660"/>
            <a:ext cx="487053" cy="7004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文本框 18">
            <a:extLst>
              <a:ext uri="{FF2B5EF4-FFF2-40B4-BE49-F238E27FC236}">
                <a16:creationId xmlns:a16="http://schemas.microsoft.com/office/drawing/2014/main" id="{E6AD0ADA-73D8-3A40-BDE9-6DA71AA078A7}"/>
              </a:ext>
            </a:extLst>
          </p:cNvPr>
          <p:cNvSpPr txBox="1"/>
          <p:nvPr/>
        </p:nvSpPr>
        <p:spPr>
          <a:xfrm>
            <a:off x="4628695" y="4521211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5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20" name="连接器 19">
            <a:extLst>
              <a:ext uri="{FF2B5EF4-FFF2-40B4-BE49-F238E27FC236}">
                <a16:creationId xmlns:a16="http://schemas.microsoft.com/office/drawing/2014/main" id="{796E0ABE-9656-5E44-88F4-0C96F5565782}"/>
              </a:ext>
            </a:extLst>
          </p:cNvPr>
          <p:cNvSpPr/>
          <p:nvPr/>
        </p:nvSpPr>
        <p:spPr>
          <a:xfrm>
            <a:off x="4532650" y="4315100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21" name="文本框 20">
            <a:extLst>
              <a:ext uri="{FF2B5EF4-FFF2-40B4-BE49-F238E27FC236}">
                <a16:creationId xmlns:a16="http://schemas.microsoft.com/office/drawing/2014/main" id="{54971356-42B9-C345-9D30-BDAF69576EBB}"/>
              </a:ext>
            </a:extLst>
          </p:cNvPr>
          <p:cNvSpPr txBox="1"/>
          <p:nvPr/>
        </p:nvSpPr>
        <p:spPr>
          <a:xfrm>
            <a:off x="3383144" y="1842727"/>
            <a:ext cx="16770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dirty="0"/>
              <a:t>根据</a:t>
            </a:r>
            <a:r>
              <a:rPr kumimoji="1" lang="en-US" altLang="zh-CN" dirty="0"/>
              <a:t>y</a:t>
            </a:r>
            <a:r>
              <a:rPr kumimoji="1" lang="zh-CN" altLang="en-US" dirty="0"/>
              <a:t>维度划分</a:t>
            </a:r>
          </a:p>
        </p:txBody>
      </p:sp>
      <p:sp>
        <p:nvSpPr>
          <p:cNvPr id="22" name="文本框 21">
            <a:extLst>
              <a:ext uri="{FF2B5EF4-FFF2-40B4-BE49-F238E27FC236}">
                <a16:creationId xmlns:a16="http://schemas.microsoft.com/office/drawing/2014/main" id="{00F764E0-0089-9F46-BE7C-C34CD6BC6763}"/>
              </a:ext>
            </a:extLst>
          </p:cNvPr>
          <p:cNvSpPr txBox="1"/>
          <p:nvPr/>
        </p:nvSpPr>
        <p:spPr>
          <a:xfrm>
            <a:off x="2087161" y="3224559"/>
            <a:ext cx="16770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dirty="0"/>
              <a:t>根据</a:t>
            </a:r>
            <a:r>
              <a:rPr kumimoji="1" lang="en-US" altLang="zh-CN" dirty="0"/>
              <a:t>y</a:t>
            </a:r>
            <a:r>
              <a:rPr kumimoji="1" lang="zh-CN" altLang="en-US" dirty="0"/>
              <a:t>维度划分</a:t>
            </a:r>
          </a:p>
        </p:txBody>
      </p:sp>
      <p:sp>
        <p:nvSpPr>
          <p:cNvPr id="23" name="矩形 22">
            <a:extLst>
              <a:ext uri="{FF2B5EF4-FFF2-40B4-BE49-F238E27FC236}">
                <a16:creationId xmlns:a16="http://schemas.microsoft.com/office/drawing/2014/main" id="{07B8E83F-544C-9A4B-8994-E7B0D788FE72}"/>
              </a:ext>
            </a:extLst>
          </p:cNvPr>
          <p:cNvSpPr/>
          <p:nvPr/>
        </p:nvSpPr>
        <p:spPr>
          <a:xfrm>
            <a:off x="2740813" y="5049086"/>
            <a:ext cx="12747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/>
              <a:t>{1,2}</a:t>
            </a:r>
            <a:r>
              <a:rPr lang="zh-CN" altLang="en-US" dirty="0"/>
              <a:t>、</a:t>
            </a:r>
            <a:r>
              <a:rPr lang="en-US" altLang="zh-CN" dirty="0"/>
              <a:t>{4,3}</a:t>
            </a:r>
            <a:endParaRPr lang="zh-CN" altLang="en-US" dirty="0"/>
          </a:p>
        </p:txBody>
      </p:sp>
      <p:sp>
        <p:nvSpPr>
          <p:cNvPr id="24" name="矩形 23">
            <a:extLst>
              <a:ext uri="{FF2B5EF4-FFF2-40B4-BE49-F238E27FC236}">
                <a16:creationId xmlns:a16="http://schemas.microsoft.com/office/drawing/2014/main" id="{A2702C34-9646-A549-8558-2A5D730CDADB}"/>
              </a:ext>
            </a:extLst>
          </p:cNvPr>
          <p:cNvSpPr/>
          <p:nvPr/>
        </p:nvSpPr>
        <p:spPr>
          <a:xfrm>
            <a:off x="4303870" y="5056545"/>
            <a:ext cx="12747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/>
              <a:t>{3,4}</a:t>
            </a:r>
            <a:r>
              <a:rPr lang="zh-CN" altLang="en-US" dirty="0"/>
              <a:t>、</a:t>
            </a:r>
            <a:r>
              <a:rPr lang="en-US" altLang="zh-CN" dirty="0"/>
              <a:t>{4,6}</a:t>
            </a:r>
            <a:endParaRPr lang="zh-CN" altLang="en-US" dirty="0"/>
          </a:p>
        </p:txBody>
      </p:sp>
      <p:cxnSp>
        <p:nvCxnSpPr>
          <p:cNvPr id="26" name="直线连接符 25">
            <a:extLst>
              <a:ext uri="{FF2B5EF4-FFF2-40B4-BE49-F238E27FC236}">
                <a16:creationId xmlns:a16="http://schemas.microsoft.com/office/drawing/2014/main" id="{D2200410-7084-B84C-B43A-10768A726868}"/>
              </a:ext>
            </a:extLst>
          </p:cNvPr>
          <p:cNvCxnSpPr>
            <a:cxnSpLocks/>
          </p:cNvCxnSpPr>
          <p:nvPr/>
        </p:nvCxnSpPr>
        <p:spPr>
          <a:xfrm flipH="1">
            <a:off x="6161215" y="3593891"/>
            <a:ext cx="518314" cy="6864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线连接符 26">
            <a:extLst>
              <a:ext uri="{FF2B5EF4-FFF2-40B4-BE49-F238E27FC236}">
                <a16:creationId xmlns:a16="http://schemas.microsoft.com/office/drawing/2014/main" id="{90EB5268-2387-3E44-B317-22004468DA97}"/>
              </a:ext>
            </a:extLst>
          </p:cNvPr>
          <p:cNvCxnSpPr>
            <a:cxnSpLocks/>
          </p:cNvCxnSpPr>
          <p:nvPr/>
        </p:nvCxnSpPr>
        <p:spPr>
          <a:xfrm>
            <a:off x="7231788" y="3609324"/>
            <a:ext cx="487053" cy="7004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连接器 28">
            <a:extLst>
              <a:ext uri="{FF2B5EF4-FFF2-40B4-BE49-F238E27FC236}">
                <a16:creationId xmlns:a16="http://schemas.microsoft.com/office/drawing/2014/main" id="{7A129192-3976-234B-93C0-A014D5156287}"/>
              </a:ext>
            </a:extLst>
          </p:cNvPr>
          <p:cNvSpPr/>
          <p:nvPr/>
        </p:nvSpPr>
        <p:spPr>
          <a:xfrm>
            <a:off x="5835929" y="4301662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30" name="文本框 29">
            <a:extLst>
              <a:ext uri="{FF2B5EF4-FFF2-40B4-BE49-F238E27FC236}">
                <a16:creationId xmlns:a16="http://schemas.microsoft.com/office/drawing/2014/main" id="{25F3FFCC-253A-724F-BE9D-421D555AD875}"/>
              </a:ext>
            </a:extLst>
          </p:cNvPr>
          <p:cNvSpPr txBox="1"/>
          <p:nvPr/>
        </p:nvSpPr>
        <p:spPr>
          <a:xfrm>
            <a:off x="5866927" y="4521761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6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31" name="文本框 30">
            <a:extLst>
              <a:ext uri="{FF2B5EF4-FFF2-40B4-BE49-F238E27FC236}">
                <a16:creationId xmlns:a16="http://schemas.microsoft.com/office/drawing/2014/main" id="{E3787974-1D5E-ED45-87DB-41901301C4E5}"/>
              </a:ext>
            </a:extLst>
          </p:cNvPr>
          <p:cNvSpPr txBox="1"/>
          <p:nvPr/>
        </p:nvSpPr>
        <p:spPr>
          <a:xfrm>
            <a:off x="7446457" y="4521762"/>
            <a:ext cx="7681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CN" altLang="en-US" sz="14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节点</a:t>
            </a:r>
            <a:r>
              <a:rPr kumimoji="1" lang="en-US" altLang="zh-CN" sz="1200" dirty="0">
                <a:effectLst>
                  <a:glow>
                    <a:schemeClr val="accent1">
                      <a:alpha val="40000"/>
                    </a:schemeClr>
                  </a:glow>
                </a:effectLst>
              </a:rPr>
              <a:t>7</a:t>
            </a:r>
            <a:endParaRPr kumimoji="1" lang="zh-CN" altLang="en-US" sz="1200" dirty="0">
              <a:effectLst>
                <a:glow>
                  <a:schemeClr val="accent1">
                    <a:alpha val="40000"/>
                  </a:schemeClr>
                </a:glow>
              </a:effectLst>
            </a:endParaRPr>
          </a:p>
        </p:txBody>
      </p:sp>
      <p:sp>
        <p:nvSpPr>
          <p:cNvPr id="32" name="连接器 31">
            <a:extLst>
              <a:ext uri="{FF2B5EF4-FFF2-40B4-BE49-F238E27FC236}">
                <a16:creationId xmlns:a16="http://schemas.microsoft.com/office/drawing/2014/main" id="{1660F9A6-F446-7747-8E7A-0FF1C6245CAA}"/>
              </a:ext>
            </a:extLst>
          </p:cNvPr>
          <p:cNvSpPr/>
          <p:nvPr/>
        </p:nvSpPr>
        <p:spPr>
          <a:xfrm>
            <a:off x="7350412" y="4315651"/>
            <a:ext cx="720000" cy="720000"/>
          </a:xfrm>
          <a:prstGeom prst="flowChartConnector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/>
          </a:p>
        </p:txBody>
      </p:sp>
      <p:sp>
        <p:nvSpPr>
          <p:cNvPr id="33" name="矩形 32">
            <a:extLst>
              <a:ext uri="{FF2B5EF4-FFF2-40B4-BE49-F238E27FC236}">
                <a16:creationId xmlns:a16="http://schemas.microsoft.com/office/drawing/2014/main" id="{62EC9DBB-43BD-C746-9D36-DB31009ED26D}"/>
              </a:ext>
            </a:extLst>
          </p:cNvPr>
          <p:cNvSpPr/>
          <p:nvPr/>
        </p:nvSpPr>
        <p:spPr>
          <a:xfrm>
            <a:off x="5558575" y="5049637"/>
            <a:ext cx="12747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/>
              <a:t>{2,8}</a:t>
            </a:r>
            <a:r>
              <a:rPr lang="zh-CN" altLang="en-US" dirty="0"/>
              <a:t>、</a:t>
            </a:r>
            <a:r>
              <a:rPr lang="en-US" altLang="zh-CN" dirty="0"/>
              <a:t>{6,7}</a:t>
            </a:r>
            <a:endParaRPr lang="zh-CN" altLang="en-US" dirty="0"/>
          </a:p>
        </p:txBody>
      </p:sp>
      <p:sp>
        <p:nvSpPr>
          <p:cNvPr id="34" name="矩形 33">
            <a:extLst>
              <a:ext uri="{FF2B5EF4-FFF2-40B4-BE49-F238E27FC236}">
                <a16:creationId xmlns:a16="http://schemas.microsoft.com/office/drawing/2014/main" id="{49FCF839-D54B-0840-8A5C-31004726C387}"/>
              </a:ext>
            </a:extLst>
          </p:cNvPr>
          <p:cNvSpPr/>
          <p:nvPr/>
        </p:nvSpPr>
        <p:spPr>
          <a:xfrm>
            <a:off x="7121632" y="5057096"/>
            <a:ext cx="139653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/>
              <a:t>{7,11}</a:t>
            </a:r>
            <a:r>
              <a:rPr lang="zh-CN" altLang="en-US" dirty="0"/>
              <a:t>、</a:t>
            </a:r>
            <a:r>
              <a:rPr lang="en-US" altLang="zh-CN" dirty="0"/>
              <a:t>{8,9}</a:t>
            </a:r>
            <a:endParaRPr lang="zh-CN" altLang="en-US" dirty="0"/>
          </a:p>
        </p:txBody>
      </p:sp>
      <p:sp>
        <p:nvSpPr>
          <p:cNvPr id="35" name="文本框 34">
            <a:extLst>
              <a:ext uri="{FF2B5EF4-FFF2-40B4-BE49-F238E27FC236}">
                <a16:creationId xmlns:a16="http://schemas.microsoft.com/office/drawing/2014/main" id="{A24539FA-C6C3-9E4F-899F-C43773365F1C}"/>
              </a:ext>
            </a:extLst>
          </p:cNvPr>
          <p:cNvSpPr txBox="1"/>
          <p:nvPr/>
        </p:nvSpPr>
        <p:spPr>
          <a:xfrm>
            <a:off x="7491174" y="3218547"/>
            <a:ext cx="16706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dirty="0"/>
              <a:t>根据</a:t>
            </a:r>
            <a:r>
              <a:rPr kumimoji="1" lang="en-US" altLang="zh-CN" dirty="0"/>
              <a:t>x</a:t>
            </a:r>
            <a:r>
              <a:rPr kumimoji="1" lang="zh-CN" altLang="en-US" dirty="0"/>
              <a:t>维度划分</a:t>
            </a:r>
          </a:p>
        </p:txBody>
      </p:sp>
    </p:spTree>
    <p:extLst>
      <p:ext uri="{BB962C8B-B14F-4D97-AF65-F5344CB8AC3E}">
        <p14:creationId xmlns:p14="http://schemas.microsoft.com/office/powerpoint/2010/main" val="34469445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71</TotalTime>
  <Words>280</Words>
  <Application>Microsoft Macintosh PowerPoint</Application>
  <PresentationFormat>宽屏</PresentationFormat>
  <Paragraphs>37</Paragraphs>
  <Slides>6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0" baseType="lpstr">
      <vt:lpstr>等线</vt:lpstr>
      <vt:lpstr>等线 Light</vt:lpstr>
      <vt:lpstr>Arial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Lu xugang</dc:creator>
  <cp:lastModifiedBy>Lu xugang</cp:lastModifiedBy>
  <cp:revision>7</cp:revision>
  <dcterms:created xsi:type="dcterms:W3CDTF">2019-04-22T04:51:48Z</dcterms:created>
  <dcterms:modified xsi:type="dcterms:W3CDTF">2019-04-22T06:03:01Z</dcterms:modified>
</cp:coreProperties>
</file>