
<file path=[Content_Types].xml><?xml version="1.0" encoding="utf-8"?>
<Types xmlns="http://schemas.openxmlformats.org/package/2006/content-types"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62"/>
    <p:restoredTop sz="94694"/>
  </p:normalViewPr>
  <p:slideViewPr>
    <p:cSldViewPr snapToGrid="0" snapToObjects="1">
      <p:cViewPr>
        <p:scale>
          <a:sx n="139" d="100"/>
          <a:sy n="139" d="100"/>
        </p:scale>
        <p:origin x="-376" y="-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539856068490188E-2"/>
          <c:y val="2.8513521966013186E-2"/>
          <c:w val="0.93340197734011432"/>
          <c:h val="0.8891734545775008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ln w="25400" cap="rnd">
              <a:noFill/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106-C142-A0AC-C634B5154E70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106-C142-A0AC-C634B5154E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1"/>
            <c:showSerName val="0"/>
            <c:showPercent val="0"/>
            <c:showBubbleSize val="0"/>
            <c:separator>, 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Sheet1!$A$2:$A$13</c:f>
              <c:numCache>
                <c:formatCode>General</c:formatCode>
                <c:ptCount val="12"/>
                <c:pt idx="1">
                  <c:v>2</c:v>
                </c:pt>
                <c:pt idx="2">
                  <c:v>4</c:v>
                </c:pt>
                <c:pt idx="3">
                  <c:v>4</c:v>
                </c:pt>
                <c:pt idx="4">
                  <c:v>1</c:v>
                </c:pt>
                <c:pt idx="5">
                  <c:v>5</c:v>
                </c:pt>
                <c:pt idx="7">
                  <c:v>6</c:v>
                </c:pt>
              </c:numCache>
            </c:numRef>
          </c:xVal>
          <c:yVal>
            <c:numRef>
              <c:f>Sheet1!$B$2:$B$13</c:f>
              <c:numCache>
                <c:formatCode>General</c:formatCode>
                <c:ptCount val="12"/>
                <c:pt idx="1">
                  <c:v>8</c:v>
                </c:pt>
                <c:pt idx="2">
                  <c:v>6</c:v>
                </c:pt>
                <c:pt idx="3">
                  <c:v>3</c:v>
                </c:pt>
                <c:pt idx="4">
                  <c:v>4</c:v>
                </c:pt>
                <c:pt idx="5">
                  <c:v>7</c:v>
                </c:pt>
                <c:pt idx="7">
                  <c:v>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166-594F-BB35-23EE735471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646656"/>
        <c:axId val="122638240"/>
      </c:scatterChart>
      <c:valAx>
        <c:axId val="122646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2638240"/>
        <c:crosses val="autoZero"/>
        <c:crossBetween val="midCat"/>
      </c:valAx>
      <c:valAx>
        <c:axId val="1226382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2646656"/>
        <c:crosses val="autoZero"/>
        <c:crossBetween val="midCat"/>
      </c:valAx>
      <c:spPr>
        <a:noFill/>
        <a:ln>
          <a:solidFill>
            <a:schemeClr val="accent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1197" kern="1200"/>
    <cs:bodyPr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FF19C-E770-B54A-AB29-C0460D43A115}" type="datetimeFigureOut">
              <a:rPr kumimoji="1" lang="zh-CN" altLang="en-US" smtClean="0"/>
              <a:t>2019/8/19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8B76A-B6EC-BF40-B69C-1A22FB836CE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90269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570CBB-33D8-8544-84AF-D73FD82A7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052D22F-03E3-544F-B656-89D04AEA1E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0DC09A-9883-D946-A8EE-4D2C880ED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2019/8/19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D01B409-E09A-B04C-9CD0-949C114D1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9B27C68-D687-7542-8694-0D7FFA0F3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98119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850356-01FC-1D46-A45D-0538B67AD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2B8E8FB-896A-8749-BC39-FD1FA67253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EDFDD01-1C38-1D45-BEA4-4AF669558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2019/8/19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7A3B999-EEDB-4E4B-B9B7-947A30DBB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437B22-EABE-D141-8BA7-9A3902426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63171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8806EF4-769C-5749-BCF0-E313BAFB4D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EA793A6-6CCC-DB49-BE51-21BA8AA6D1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4AD1D1B-0F03-BE42-9352-FD8ACBFF3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2019/8/19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005101-B4CD-8948-BB3E-5DC86CE77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41B790-A3AE-164A-8D11-D33157A70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5548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E5CBC0-D017-B343-BD14-F4AC31D41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3F4AC38-523F-C74F-BAD5-0180CF5FC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933E58-812B-B442-8721-3A353E624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2019/8/19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5557317-4809-A54E-B163-5812E2438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3DEBF0F-B59F-D34C-BE3C-80A18DC23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00841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6D4277-7252-EB4F-9A21-BED8C8C3F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7321F20-C1C7-8B47-B8DE-EF0773BFC2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FE500B2-2CE2-9745-99A6-F8B6F0BF6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2019/8/19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9CF1F46-E911-2E45-A5B3-270227B8E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09CB75C-FC6F-7B40-82F8-D4A42B0F1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32093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1C94AF-8578-514E-9445-2E950571D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AEE79BC-051A-7B4F-A6B7-5983AAFC03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6427D36-E60B-1C43-B9A3-0DC3AD357E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670C147-C7EE-6342-805D-4FA4FA016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2019/8/19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19E2C35-48FD-5D4A-9A23-D901D75F6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69E467C-EC46-6343-82AB-99779D890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40498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9C100C-305D-5A41-9CB2-07E8A3911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420075F-E360-424A-8403-571D2A45A3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096530-BA73-A14E-96F2-F1DCA58D57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540D665-8B4D-6349-B15C-09C44F369A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6BCB4A2-31DA-1845-B8F6-6000D61590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9AD701E-A552-174A-9862-0515A0A51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2019/8/19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BFEF01E-F270-3049-A53B-86D3B9EF3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D8AF74A-7F1C-8F47-B8F5-7FDD774BC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40615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4628CF-D210-A347-A3EB-E87E106BC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40BF378-4FF7-6B45-A60E-FA4A5DD05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2019/8/19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0B16175-642E-E341-A2C7-BF1C3A9B7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0521335-B990-284E-8645-A61D248C8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3227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B87A775-D109-6A4C-B574-26B96E663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2019/8/19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E7D5896-C84E-3847-9618-6E109E132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9B45150-127A-024C-B166-8F765A3A5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8474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E9C11F-29BE-2F44-82B0-DC64C2E0E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354C31-C98C-4F43-826D-1EEBC72AC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6C75A14-E31E-A84C-8C32-36F08BED6E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12C4A9B-7F66-264D-819D-37150FD28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2019/8/19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9714E82-BB1E-7C43-9F56-3C5FD2562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769EA6E-B468-9740-8721-EFACF73C7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27275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D09D2B-3710-AB4A-98A8-E0D177A06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1C767B7-0076-7B4C-BDA0-E92CE5112F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B41E72E-3473-084A-9E14-56CA8C8222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37F2553-24BE-884F-B6F1-82633F971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2019/8/19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79747CE-7845-3E44-8DBA-ED7797E31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E0A39C1-58CD-1046-B43D-6FB4DA170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39752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DE273D3-0808-D049-9DB4-F50B51637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FD7DFCF-1972-0E40-8CFD-259A91B853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D68820F-5CD8-C449-BBD6-437BD0E6CE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5FAE9-709A-D84B-9AE9-815C7B3EDB84}" type="datetimeFigureOut">
              <a:rPr kumimoji="1" lang="zh-CN" altLang="en-US" smtClean="0"/>
              <a:t>2019/8/19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84A775-9371-E84F-A176-6ED82166AA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05C9A5A-B8D2-B245-99A5-5198B52D9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81862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>
            <a:extLst>
              <a:ext uri="{FF2B5EF4-FFF2-40B4-BE49-F238E27FC236}">
                <a16:creationId xmlns:a16="http://schemas.microsoft.com/office/drawing/2014/main" id="{5924D0B6-6180-1E40-B58F-07FEE4C1351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1905087"/>
              </p:ext>
            </p:extLst>
          </p:nvPr>
        </p:nvGraphicFramePr>
        <p:xfrm>
          <a:off x="1706880" y="853440"/>
          <a:ext cx="9144000" cy="5495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A4719829-220C-0C43-89E7-72DF97BEBEE1}"/>
              </a:ext>
            </a:extLst>
          </p:cNvPr>
          <p:cNvSpPr txBox="1"/>
          <p:nvPr/>
        </p:nvSpPr>
        <p:spPr>
          <a:xfrm>
            <a:off x="3056709" y="-5225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04102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0</Words>
  <Application>Microsoft Macintosh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 xugang</dc:creator>
  <cp:lastModifiedBy>Lu xugang</cp:lastModifiedBy>
  <cp:revision>9</cp:revision>
  <dcterms:created xsi:type="dcterms:W3CDTF">2019-04-22T04:51:48Z</dcterms:created>
  <dcterms:modified xsi:type="dcterms:W3CDTF">2019-08-19T16:06:46Z</dcterms:modified>
</cp:coreProperties>
</file>