
<file path=[Content_Types].xml><?xml version="1.0" encoding="utf-8"?>
<Types xmlns="http://schemas.openxmlformats.org/package/2006/content-types"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0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762"/>
    <p:restoredTop sz="94694"/>
  </p:normalViewPr>
  <p:slideViewPr>
    <p:cSldViewPr snapToGrid="0" snapToObjects="1">
      <p:cViewPr>
        <p:scale>
          <a:sx n="139" d="100"/>
          <a:sy n="139" d="100"/>
        </p:scale>
        <p:origin x="-376" y="-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4.4539856068490188E-2"/>
          <c:y val="2.8513521966013186E-2"/>
          <c:w val="0.93340197734011432"/>
          <c:h val="0.88917345457750085"/>
        </c:manualLayout>
      </c:layout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 值</c:v>
                </c:pt>
              </c:strCache>
            </c:strRef>
          </c:tx>
          <c:spPr>
            <a:ln w="25400" cap="rnd">
              <a:noFill/>
            </a:ln>
            <a:effectLst>
              <a:glow rad="139700">
                <a:schemeClr val="accent1">
                  <a:satMod val="175000"/>
                  <a:alpha val="14000"/>
                </a:schemeClr>
              </a:glow>
            </a:effectLst>
          </c:spPr>
          <c:marker>
            <c:symbol val="circle"/>
            <c:size val="3"/>
            <c:spPr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  <a:effectLst>
                <a:glow rad="63500">
                  <a:schemeClr val="accent1">
                    <a:satMod val="175000"/>
                    <a:alpha val="25000"/>
                  </a:schemeClr>
                </a:glow>
              </a:effectLst>
            </c:spPr>
          </c:marker>
          <c:dLbls>
            <c:dLbl>
              <c:idx val="4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6106-C142-A0AC-C634B5154E70}"/>
                </c:ext>
              </c:extLst>
            </c:dLbl>
            <c:dLbl>
              <c:idx val="5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6106-C142-A0AC-C634B5154E70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>
                        <a:lumMod val="7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t"/>
            <c:showLegendKey val="0"/>
            <c:showVal val="1"/>
            <c:showCatName val="1"/>
            <c:showSerName val="0"/>
            <c:showPercent val="0"/>
            <c:showBubbleSize val="0"/>
            <c:separator>, </c:separator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xVal>
            <c:numRef>
              <c:f>Sheet1!$A$2:$A$13</c:f>
              <c:numCache>
                <c:formatCode>General</c:formatCode>
                <c:ptCount val="12"/>
                <c:pt idx="1">
                  <c:v>2</c:v>
                </c:pt>
                <c:pt idx="2">
                  <c:v>4</c:v>
                </c:pt>
                <c:pt idx="3">
                  <c:v>4</c:v>
                </c:pt>
                <c:pt idx="4">
                  <c:v>1</c:v>
                </c:pt>
                <c:pt idx="5">
                  <c:v>5</c:v>
                </c:pt>
                <c:pt idx="7">
                  <c:v>6</c:v>
                </c:pt>
              </c:numCache>
            </c:numRef>
          </c:xVal>
          <c:yVal>
            <c:numRef>
              <c:f>Sheet1!$B$2:$B$13</c:f>
              <c:numCache>
                <c:formatCode>General</c:formatCode>
                <c:ptCount val="12"/>
                <c:pt idx="1">
                  <c:v>8</c:v>
                </c:pt>
                <c:pt idx="2">
                  <c:v>6</c:v>
                </c:pt>
                <c:pt idx="3">
                  <c:v>3</c:v>
                </c:pt>
                <c:pt idx="4">
                  <c:v>4</c:v>
                </c:pt>
                <c:pt idx="5">
                  <c:v>7</c:v>
                </c:pt>
                <c:pt idx="7">
                  <c:v>7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C166-594F-BB35-23EE7354711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22646656"/>
        <c:axId val="122638240"/>
      </c:scatterChart>
      <c:valAx>
        <c:axId val="1226466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accent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2638240"/>
        <c:crosses val="autoZero"/>
        <c:crossBetween val="midCat"/>
      </c:valAx>
      <c:valAx>
        <c:axId val="12263824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accent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2646656"/>
        <c:crosses val="autoZero"/>
        <c:crossBetween val="midCat"/>
      </c:valAx>
      <c:spPr>
        <a:noFill/>
        <a:ln>
          <a:solidFill>
            <a:schemeClr val="accent1"/>
          </a:solidFill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dk1">
        <a:lumMod val="75000"/>
        <a:lumOff val="25000"/>
      </a:schemeClr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5">
  <cs:axisTitle>
    <cs:lnRef idx="0"/>
    <cs:fillRef idx="0"/>
    <cs:effectRef idx="0"/>
    <cs:fontRef idx="minor">
      <a:schemeClr val="lt1">
        <a:lumMod val="75000"/>
      </a:schemeClr>
    </cs:fontRef>
    <cs:defRPr sz="1197" b="1" kern="1200"/>
  </cs:axisTitle>
  <cs:categoryAxis>
    <cs:lnRef idx="0"/>
    <cs:fillRef idx="0"/>
    <cs:effectRef idx="0"/>
    <cs:fontRef idx="minor">
      <a:schemeClr val="lt1">
        <a:lumMod val="75000"/>
      </a:schemeClr>
    </cs:fontRef>
    <cs:defRPr sz="1197" kern="1200"/>
  </cs:categoryAxis>
  <cs:chartArea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>
        <a:lumMod val="75000"/>
      </a:schemeClr>
    </cs:fontRef>
    <cs:defRPr sz="1197" kern="1200"/>
  </cs:dataLabel>
  <cs:dataLabelCallout>
    <cs:lnRef idx="0"/>
    <cs:fillRef idx="0"/>
    <cs:effectRef idx="0"/>
    <cs:fontRef idx="minor">
      <a:schemeClr val="lt1">
        <a:lumMod val="15000"/>
        <a:lumOff val="85000"/>
      </a:schemeClr>
    </cs:fontRef>
    <cs:spPr>
      <a:solidFill>
        <a:schemeClr val="dk1">
          <a:lumMod val="65000"/>
          <a:lumOff val="3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/>
    <cs:effectRef idx="0">
      <cs:styleClr val="auto"/>
    </cs:effectRef>
    <cs:fontRef idx="minor">
      <a:schemeClr val="dk1"/>
    </cs:fontRef>
    <cs:spPr>
      <a:ln w="9525" cap="flat" cmpd="sng" algn="ctr">
        <a:solidFill>
          <a:schemeClr val="phClr"/>
        </a:solidFill>
        <a:miter lim="800000"/>
      </a:ln>
      <a:effectLst>
        <a:glow rad="63500">
          <a:schemeClr val="phClr">
            <a:satMod val="175000"/>
            <a:alpha val="25000"/>
          </a:schemeClr>
        </a:glow>
      </a:effectLst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ln w="9525" cap="flat" cmpd="sng" algn="ctr">
        <a:solidFill>
          <a:schemeClr val="phClr"/>
        </a:solidFill>
        <a:miter lim="800000"/>
      </a:ln>
      <a:effectLst>
        <a:glow rad="63500">
          <a:schemeClr val="phClr">
            <a:satMod val="175000"/>
            <a:alpha val="25000"/>
          </a:schemeClr>
        </a:glow>
      </a:effectLst>
    </cs:spPr>
  </cs:dataPoint3D>
  <cs:dataPointLine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ln w="22225" cap="rnd">
        <a:solidFill>
          <a:schemeClr val="phClr"/>
        </a:solidFill>
      </a:ln>
      <a:effectLst>
        <a:glow rad="139700">
          <a:schemeClr val="phClr">
            <a:satMod val="175000"/>
            <a:alpha val="14000"/>
          </a:schemeClr>
        </a:glow>
      </a:effectLst>
    </cs:spPr>
  </cs:dataPointLine>
  <cs:dataPointMarker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solidFill>
        <a:schemeClr val="phClr">
          <a:lumMod val="60000"/>
          <a:lumOff val="40000"/>
        </a:schemeClr>
      </a:solidFill>
      <a:effectLst>
        <a:glow rad="63500">
          <a:schemeClr val="phClr">
            <a:satMod val="175000"/>
            <a:alpha val="25000"/>
          </a:schemeClr>
        </a:glow>
      </a:effectLst>
    </cs:spPr>
  </cs:dataPointMarker>
  <cs:dataPointMarkerLayout symbol="circle" size="3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75000"/>
      </a:schemeClr>
    </cs:fontRef>
    <cs:spPr>
      <a:ln w="9525">
        <a:solidFill>
          <a:schemeClr val="dk1">
            <a:lumMod val="50000"/>
            <a:lumOff val="50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lt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7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65000"/>
            <a:lumOff val="35000"/>
            <a:alpha val="7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65000"/>
            <a:lumOff val="35000"/>
            <a:alpha val="2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leaderLine>
  <cs:legend>
    <cs:lnRef idx="0"/>
    <cs:fillRef idx="0"/>
    <cs:effectRef idx="0"/>
    <cs:fontRef idx="minor">
      <a:schemeClr val="lt1">
        <a:lumMod val="75000"/>
      </a:schemeClr>
    </cs:fontRef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lt1">
        <a:lumMod val="7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85000"/>
      </a:schemeClr>
    </cs:fontRef>
    <cs:defRPr sz="1862" b="1" kern="1200" cap="none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25400" cap="rnd">
        <a:solidFill>
          <a:schemeClr val="phClr">
            <a:alpha val="50000"/>
          </a:schemeClr>
        </a:solidFill>
      </a:ln>
    </cs:spPr>
  </cs:trendline>
  <cs:trendlineLabel>
    <cs:lnRef idx="0"/>
    <cs:fillRef idx="0"/>
    <cs:effectRef idx="0"/>
    <cs:fontRef idx="minor">
      <a:schemeClr val="lt1">
        <a:lumMod val="7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>
          <a:lumMod val="85000"/>
        </a:schemeClr>
      </a:solidFill>
      <a:ln w="9525">
        <a:solidFill>
          <a:schemeClr val="dk1">
            <a:lumMod val="50000"/>
          </a:schemeClr>
        </a:solidFill>
        <a:round/>
      </a:ln>
    </cs:spPr>
  </cs:upBar>
  <cs:valueAxis>
    <cs:lnRef idx="0"/>
    <cs:fillRef idx="0"/>
    <cs:effectRef idx="0"/>
    <cs:fontRef idx="minor">
      <a:schemeClr val="lt1">
        <a:lumMod val="75000"/>
      </a:schemeClr>
    </cs:fontRef>
    <cs:spPr>
      <a:ln w="9525" cap="flat" cmpd="sng" algn="ctr">
        <a:solidFill>
          <a:schemeClr val="lt1">
            <a:lumMod val="50000"/>
          </a:schemeClr>
        </a:solidFill>
        <a:round/>
      </a:ln>
    </cs:spPr>
    <cs:defRPr sz="1197" kern="1200"/>
    <cs:bodyPr/>
  </cs:valueAxis>
  <cs:wall>
    <cs:lnRef idx="0"/>
    <cs:fillRef idx="0"/>
    <cs:effectRef idx="0"/>
    <cs:fontRef idx="minor">
      <a:schemeClr val="dk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FF19C-E770-B54A-AB29-C0460D43A115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18B76A-B6EC-BF40-B69C-1A22FB836CE1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4902695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1570CBB-33D8-8544-84AF-D73FD82A71D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F052D22F-03E3-544F-B656-89D04AEA1E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30DC09A-9883-D946-A8EE-4D2C880ED0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D01B409-E09A-B04C-9CD0-949C114D19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9B27C68-D687-7542-8694-0D7FFA0F37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1981195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F850356-01FC-1D46-A45D-0538B67ADC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82B8E8FB-896A-8749-BC39-FD1FA67253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EDFDD01-1C38-1D45-BEA4-4AF6695589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7A3B999-EEDB-4E4B-B9B7-947A30DBB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5437B22-EABE-D141-8BA7-9A3902426B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631719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08806EF4-769C-5749-BCF0-E313BAFB4D6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0EA793A6-6CCC-DB49-BE51-21BA8AA6D1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24AD1D1B-0F03-BE42-9352-FD8ACBFF3F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2005101-B4CD-8948-BB3E-5DC86CE770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F41B790-A3AE-164A-8D11-D33157A70F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55480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BE5CBC0-D017-B343-BD14-F4AC31D412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3F4AC38-523F-C74F-BAD5-0180CF5FCA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C933E58-812B-B442-8721-3A353E624F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5557317-4809-A54E-B163-5812E24387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3DEBF0F-B59F-D34C-BE3C-80A18DC234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1008418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16D4277-7252-EB4F-9A21-BED8C8C3FA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17321F20-C1C7-8B47-B8DE-EF0773BFC2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FE500B2-2CE2-9745-99A6-F8B6F0BF65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9CF1F46-E911-2E45-A5B3-270227B8EC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09CB75C-FC6F-7B40-82F8-D4A42B0F1F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41320931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71C94AF-8578-514E-9445-2E950571D3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AEE79BC-051A-7B4F-A6B7-5983AAFC03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E6427D36-E60B-1C43-B9A3-0DC3AD357E5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670C147-C7EE-6342-805D-4FA4FA016A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19E2C35-48FD-5D4A-9A23-D901D75F6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469E467C-EC46-6343-82AB-99779D890A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404989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19C100C-305D-5A41-9CB2-07E8A3911C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420075F-E360-424A-8403-571D2A45A3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9096530-BA73-A14E-96F2-F1DCA58D57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9540D665-8B4D-6349-B15C-09C44F369AE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56BCB4A2-31DA-1845-B8F6-6000D615907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39AD701E-A552-174A-9862-0515A0A51D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7BFEF01E-F270-3049-A53B-86D3B9EF38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3D8AF74A-7F1C-8F47-B8F5-7FDD774BC2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5406151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D4628CF-D210-A347-A3EB-E87E106BCE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F40BF378-4FF7-6B45-A60E-FA4A5DD05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40B16175-642E-E341-A2C7-BF1C3A9B74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40521335-B990-284E-8645-A61D248C82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63227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6B87A775-D109-6A4C-B574-26B96E663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9E7D5896-C84E-3847-9618-6E109E132D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B9B45150-127A-024C-B166-8F765A3A59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58474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AE9C11F-29BE-2F44-82B0-DC64C2E0E8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AB354C31-C98C-4F43-826D-1EEBC72AC3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6C75A14-E31E-A84C-8C32-36F08BED6EC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012C4A9B-7F66-264D-819D-37150FD281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9714E82-BB1E-7C43-9F56-3C5FD25627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A769EA6E-B468-9740-8721-EFACF73C73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8272756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7D09D2B-3710-AB4A-98A8-E0D177A069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71C767B7-0076-7B4C-BDA0-E92CE5112FC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CB41E72E-3473-084A-9E14-56CA8C8222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E37F2553-24BE-884F-B6F1-82633F9715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79747CE-7845-3E44-8DBA-ED7797E310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E0A39C1-58CD-1046-B43D-6FB4DA1705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4397526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BDE273D3-0808-D049-9DB4-F50B51637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8FD7DFCF-1972-0E40-8CFD-259A91B853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D68820F-5CD8-C449-BBD6-437BD0E6CEF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25FAE9-709A-D84B-9AE9-815C7B3EDB84}" type="datetimeFigureOut">
              <a:rPr kumimoji="1" lang="zh-CN" altLang="en-US" smtClean="0"/>
              <a:t>2019/8/19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B84A775-9371-E84F-A176-6ED82166AA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05C9A5A-B8D2-B245-99A5-5198B52D96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81862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图表 3">
            <a:extLst>
              <a:ext uri="{FF2B5EF4-FFF2-40B4-BE49-F238E27FC236}">
                <a16:creationId xmlns:a16="http://schemas.microsoft.com/office/drawing/2014/main" id="{5924D0B6-6180-1E40-B58F-07FEE4C1351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91905087"/>
              </p:ext>
            </p:extLst>
          </p:nvPr>
        </p:nvGraphicFramePr>
        <p:xfrm>
          <a:off x="1706880" y="853440"/>
          <a:ext cx="9144000" cy="549510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文本框 5">
            <a:extLst>
              <a:ext uri="{FF2B5EF4-FFF2-40B4-BE49-F238E27FC236}">
                <a16:creationId xmlns:a16="http://schemas.microsoft.com/office/drawing/2014/main" id="{A4719829-220C-0C43-89E7-72DF97BEBEE1}"/>
              </a:ext>
            </a:extLst>
          </p:cNvPr>
          <p:cNvSpPr txBox="1"/>
          <p:nvPr/>
        </p:nvSpPr>
        <p:spPr>
          <a:xfrm>
            <a:off x="3056709" y="-5225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2041023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84</TotalTime>
  <Words>0</Words>
  <Application>Microsoft Macintosh PowerPoint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主题​​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Lu xugang</dc:creator>
  <cp:lastModifiedBy>Lu xugang</cp:lastModifiedBy>
  <cp:revision>9</cp:revision>
  <dcterms:created xsi:type="dcterms:W3CDTF">2019-04-22T04:51:48Z</dcterms:created>
  <dcterms:modified xsi:type="dcterms:W3CDTF">2019-08-19T16:06:46Z</dcterms:modified>
</cp:coreProperties>
</file>