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69" r:id="rId15"/>
    <p:sldId id="270" r:id="rId16"/>
    <p:sldId id="271" r:id="rId17"/>
    <p:sldId id="273" r:id="rId1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FF1"/>
          </a:solidFill>
        </a:fill>
      </a:tcStyle>
    </a:wholeTbl>
    <a:band2H>
      <a:tcTxStyle/>
      <a:tcStyle>
        <a:tcBdr/>
        <a:fill>
          <a:solidFill>
            <a:srgbClr val="E7F7F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2E1"/>
          </a:solidFill>
        </a:fill>
      </a:tcStyle>
    </a:wholeTbl>
    <a:band2H>
      <a:tcTxStyle/>
      <a:tcStyle>
        <a:tcBdr/>
        <a:fill>
          <a:solidFill>
            <a:srgbClr val="E6F1F1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E"/>
          </a:solidFill>
        </a:fill>
      </a:tcStyle>
    </a:wholeTbl>
    <a:band2H>
      <a:tcTxStyle/>
      <a:tcStyle>
        <a:tcBdr/>
        <a:fill>
          <a:solidFill>
            <a:srgbClr val="E6E7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81"/>
    <p:restoredTop sz="96582"/>
  </p:normalViewPr>
  <p:slideViewPr>
    <p:cSldViewPr snapToGrid="0" snapToObjects="1">
      <p:cViewPr varScale="1">
        <p:scale>
          <a:sx n="138" d="100"/>
          <a:sy n="138" d="100"/>
        </p:scale>
        <p:origin x="67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DengXian"/>
      </a:defRPr>
    </a:lvl1pPr>
    <a:lvl2pPr indent="228600" latinLnBrk="0">
      <a:defRPr sz="1200">
        <a:latin typeface="+mn-lt"/>
        <a:ea typeface="+mn-ea"/>
        <a:cs typeface="+mn-cs"/>
        <a:sym typeface="DengXian"/>
      </a:defRPr>
    </a:lvl2pPr>
    <a:lvl3pPr indent="457200" latinLnBrk="0">
      <a:defRPr sz="1200">
        <a:latin typeface="+mn-lt"/>
        <a:ea typeface="+mn-ea"/>
        <a:cs typeface="+mn-cs"/>
        <a:sym typeface="DengXian"/>
      </a:defRPr>
    </a:lvl3pPr>
    <a:lvl4pPr indent="685800" latinLnBrk="0">
      <a:defRPr sz="1200">
        <a:latin typeface="+mn-lt"/>
        <a:ea typeface="+mn-ea"/>
        <a:cs typeface="+mn-cs"/>
        <a:sym typeface="DengXian"/>
      </a:defRPr>
    </a:lvl4pPr>
    <a:lvl5pPr indent="914400" latinLnBrk="0">
      <a:defRPr sz="1200">
        <a:latin typeface="+mn-lt"/>
        <a:ea typeface="+mn-ea"/>
        <a:cs typeface="+mn-cs"/>
        <a:sym typeface="DengXian"/>
      </a:defRPr>
    </a:lvl5pPr>
    <a:lvl6pPr indent="1143000" latinLnBrk="0">
      <a:defRPr sz="1200">
        <a:latin typeface="+mn-lt"/>
        <a:ea typeface="+mn-ea"/>
        <a:cs typeface="+mn-cs"/>
        <a:sym typeface="DengXian"/>
      </a:defRPr>
    </a:lvl6pPr>
    <a:lvl7pPr indent="1371600" latinLnBrk="0">
      <a:defRPr sz="1200">
        <a:latin typeface="+mn-lt"/>
        <a:ea typeface="+mn-ea"/>
        <a:cs typeface="+mn-cs"/>
        <a:sym typeface="DengXian"/>
      </a:defRPr>
    </a:lvl7pPr>
    <a:lvl8pPr indent="1600200" latinLnBrk="0">
      <a:defRPr sz="1200">
        <a:latin typeface="+mn-lt"/>
        <a:ea typeface="+mn-ea"/>
        <a:cs typeface="+mn-cs"/>
        <a:sym typeface="DengXian"/>
      </a:defRPr>
    </a:lvl8pPr>
    <a:lvl9pPr indent="1828800" latinLnBrk="0">
      <a:defRPr sz="1200">
        <a:latin typeface="+mn-lt"/>
        <a:ea typeface="+mn-ea"/>
        <a:cs typeface="+mn-cs"/>
        <a:sym typeface="DengXi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1" name="Shape 2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8231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1" name="Shape 2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0814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1" name="Shape 2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5955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1" name="Shape 2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5486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1" name="Shape 2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2907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1" name="Shape 2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04796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1" name="Shape 2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04521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1" name="Shape 2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8180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9" name="Shape 1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6" name="Shape 2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6" name="Shape 2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3652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Shape 2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1" name="Shape 2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1" name="Shape 2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6994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1" name="Shape 2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1447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1" name="Shape 2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0261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7906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平行四边形 18"/>
          <p:cNvSpPr/>
          <p:nvPr/>
        </p:nvSpPr>
        <p:spPr>
          <a:xfrm>
            <a:off x="0" y="0"/>
            <a:ext cx="7972426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922" y="0"/>
                </a:lnTo>
                <a:lnTo>
                  <a:pt x="21600" y="0"/>
                </a:lnTo>
                <a:lnTo>
                  <a:pt x="15678" y="21600"/>
                </a:lnTo>
                <a:close/>
              </a:path>
            </a:pathLst>
          </a:custGeom>
          <a:gradFill>
            <a:gsLst>
              <a:gs pos="4000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标题文本"/>
          <p:cNvSpPr txBox="1">
            <a:spLocks noGrp="1"/>
          </p:cNvSpPr>
          <p:nvPr>
            <p:ph type="title"/>
          </p:nvPr>
        </p:nvSpPr>
        <p:spPr>
          <a:xfrm>
            <a:off x="1526582" y="1927275"/>
            <a:ext cx="9827219" cy="1059604"/>
          </a:xfrm>
          <a:prstGeom prst="rect">
            <a:avLst/>
          </a:prstGeom>
        </p:spPr>
        <p:txBody>
          <a:bodyPr anchor="b"/>
          <a:lstStyle>
            <a:lvl1pPr>
              <a:lnSpc>
                <a:spcPct val="125000"/>
              </a:lnSpc>
              <a:defRPr sz="4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标题文本</a:t>
            </a:r>
          </a:p>
        </p:txBody>
      </p:sp>
      <p:sp>
        <p:nvSpPr>
          <p:cNvPr id="18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526582" y="3024927"/>
            <a:ext cx="4334361" cy="44302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effectLst>
                  <a:outerShdw blurRad="50800" dist="76200" dir="2700000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0" indent="457200">
              <a:lnSpc>
                <a:spcPct val="100000"/>
              </a:lnSpc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  <a:effectLst>
                  <a:outerShdw blurRad="50800" dist="76200" dir="2700000" rotWithShape="0">
                    <a:srgbClr val="000000">
                      <a:alpha val="40000"/>
                    </a:srgbClr>
                  </a:outerShdw>
                </a:effectLst>
              </a:defRPr>
            </a:lvl2pPr>
            <a:lvl3pPr marL="0" indent="914400">
              <a:lnSpc>
                <a:spcPct val="100000"/>
              </a:lnSpc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  <a:effectLst>
                  <a:outerShdw blurRad="50800" dist="76200" dir="2700000" rotWithShape="0">
                    <a:srgbClr val="000000">
                      <a:alpha val="40000"/>
                    </a:srgbClr>
                  </a:outerShdw>
                </a:effectLst>
              </a:defRPr>
            </a:lvl3pPr>
            <a:lvl4pPr marL="0" indent="1371600">
              <a:lnSpc>
                <a:spcPct val="100000"/>
              </a:lnSpc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  <a:effectLst>
                  <a:outerShdw blurRad="50800" dist="76200" dir="2700000" rotWithShape="0">
                    <a:srgbClr val="000000">
                      <a:alpha val="40000"/>
                    </a:srgbClr>
                  </a:outerShdw>
                </a:effectLst>
              </a:defRPr>
            </a:lvl4pPr>
            <a:lvl5pPr marL="0" indent="1828800">
              <a:lnSpc>
                <a:spcPct val="100000"/>
              </a:lnSpc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  <a:effectLst>
                  <a:outerShdw blurRad="50800" dist="76200" dir="2700000" rotWithShape="0">
                    <a:srgbClr val="000000">
                      <a:alpha val="40000"/>
                    </a:srgbClr>
                  </a:outerShdw>
                </a:effectLst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9" name="平行四边形 21"/>
          <p:cNvSpPr/>
          <p:nvPr/>
        </p:nvSpPr>
        <p:spPr>
          <a:xfrm flipH="1">
            <a:off x="8630429" y="5204740"/>
            <a:ext cx="1945055" cy="1673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922" y="0"/>
                </a:lnTo>
                <a:lnTo>
                  <a:pt x="21600" y="0"/>
                </a:lnTo>
                <a:lnTo>
                  <a:pt x="15678" y="21600"/>
                </a:lnTo>
                <a:close/>
              </a:path>
            </a:pathLst>
          </a:custGeom>
          <a:gradFill>
            <a:gsLst>
              <a:gs pos="4000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0" name="图片 24" descr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4177" y="267882"/>
            <a:ext cx="1617848" cy="456018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文本框 25"/>
          <p:cNvSpPr txBox="1"/>
          <p:nvPr/>
        </p:nvSpPr>
        <p:spPr>
          <a:xfrm>
            <a:off x="7563479" y="5027300"/>
            <a:ext cx="4112826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r">
              <a:lnSpc>
                <a:spcPct val="150000"/>
              </a:lnSpc>
              <a:defRPr sz="4000" b="1">
                <a:solidFill>
                  <a:srgbClr val="FFFFFF"/>
                </a:solidFill>
                <a:effectLst>
                  <a:outerShdw blurRad="50800" dist="76200" dir="2700000" rotWithShape="0">
                    <a:srgbClr val="000000">
                      <a:alpha val="40000"/>
                    </a:srgbClr>
                  </a:outerShdw>
                </a:effectLst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Make Data Think</a:t>
            </a:r>
          </a:p>
        </p:txBody>
      </p:sp>
      <p:sp>
        <p:nvSpPr>
          <p:cNvPr id="22" name="矩形 26"/>
          <p:cNvSpPr txBox="1"/>
          <p:nvPr/>
        </p:nvSpPr>
        <p:spPr>
          <a:xfrm>
            <a:off x="7462921" y="5824832"/>
            <a:ext cx="421338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r">
              <a:defRPr sz="1600">
                <a:solidFill>
                  <a:srgbClr val="FFFFFF"/>
                </a:solidFill>
                <a:effectLst>
                  <a:outerShdw blurRad="50800" dist="76200" dir="2700000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  <a:sym typeface="Helvetica"/>
              </a:defRPr>
            </a:pPr>
            <a:r>
              <a:t>以</a:t>
            </a:r>
            <a:r>
              <a:rPr>
                <a:latin typeface="Arial"/>
                <a:ea typeface="Arial"/>
                <a:cs typeface="Arial"/>
                <a:sym typeface="Arial"/>
              </a:rPr>
              <a:t>AI</a:t>
            </a:r>
            <a:r>
              <a:t>激活运维数据智慧，助力客户数字化转型 </a:t>
            </a:r>
          </a:p>
        </p:txBody>
      </p:sp>
      <p:sp>
        <p:nvSpPr>
          <p:cNvPr id="2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左右排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编辑母版标题样式"/>
          <p:cNvSpPr txBox="1">
            <a:spLocks noGrp="1"/>
          </p:cNvSpPr>
          <p:nvPr>
            <p:ph type="title" hasCustomPrompt="1"/>
          </p:nvPr>
        </p:nvSpPr>
        <p:spPr>
          <a:xfrm>
            <a:off x="839787" y="987425"/>
            <a:ext cx="3932239" cy="582615"/>
          </a:xfrm>
          <a:prstGeom prst="rect">
            <a:avLst/>
          </a:prstGeom>
        </p:spPr>
        <p:txBody>
          <a:bodyPr anchor="b"/>
          <a:lstStyle/>
          <a:p>
            <a:r>
              <a:t>编辑母版标题样式</a:t>
            </a:r>
          </a:p>
        </p:txBody>
      </p:sp>
      <p:sp>
        <p:nvSpPr>
          <p:cNvPr id="131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 marL="230504" indent="-230504">
              <a:buClr>
                <a:schemeClr val="accent2"/>
              </a:buClr>
              <a:buSzPct val="100000"/>
              <a:buFont typeface="Arial"/>
              <a:buChar char="•"/>
            </a:lvl1pPr>
            <a:lvl2pPr>
              <a:buClr>
                <a:schemeClr val="accent2"/>
              </a:buClr>
              <a:buFont typeface="Arial"/>
            </a:lvl2pPr>
            <a:lvl3pPr>
              <a:buClr>
                <a:schemeClr val="accent2"/>
              </a:buClr>
              <a:buFont typeface="Arial"/>
            </a:lvl3pPr>
            <a:lvl4pPr>
              <a:buClr>
                <a:schemeClr val="accent2"/>
              </a:buClr>
              <a:buFont typeface="Arial"/>
            </a:lvl4pPr>
            <a:lvl5pPr>
              <a:buClr>
                <a:schemeClr val="accent2"/>
              </a:buClr>
              <a:buFont typeface="Arial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2" name="文本占位符 3"/>
          <p:cNvSpPr>
            <a:spLocks noGrp="1"/>
          </p:cNvSpPr>
          <p:nvPr>
            <p:ph type="body" sz="quarter" idx="21"/>
          </p:nvPr>
        </p:nvSpPr>
        <p:spPr>
          <a:xfrm>
            <a:off x="839787" y="1765300"/>
            <a:ext cx="3932239" cy="41036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143" descr="图片 1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" name="组 142"/>
          <p:cNvGrpSpPr/>
          <p:nvPr/>
        </p:nvGrpSpPr>
        <p:grpSpPr>
          <a:xfrm>
            <a:off x="-1" y="-1"/>
            <a:ext cx="12192001" cy="6858002"/>
            <a:chOff x="0" y="0"/>
            <a:chExt cx="12192000" cy="6858000"/>
          </a:xfrm>
        </p:grpSpPr>
        <p:grpSp>
          <p:nvGrpSpPr>
            <p:cNvPr id="33" name="组合 2"/>
            <p:cNvGrpSpPr/>
            <p:nvPr/>
          </p:nvGrpSpPr>
          <p:grpSpPr>
            <a:xfrm>
              <a:off x="-1" y="-1"/>
              <a:ext cx="4188711" cy="6858002"/>
              <a:chOff x="0" y="0"/>
              <a:chExt cx="4188710" cy="6858000"/>
            </a:xfrm>
          </p:grpSpPr>
          <p:sp>
            <p:nvSpPr>
              <p:cNvPr id="31" name="任意多边形: 形状 4"/>
              <p:cNvSpPr/>
              <p:nvPr/>
            </p:nvSpPr>
            <p:spPr>
              <a:xfrm rot="10800000" flipH="1">
                <a:off x="-1" y="-1"/>
                <a:ext cx="4188711" cy="6858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11723" y="55"/>
                    </a:lnTo>
                    <a:lnTo>
                      <a:pt x="11723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2" name="任意多边形: 形状 7"/>
              <p:cNvSpPr/>
              <p:nvPr/>
            </p:nvSpPr>
            <p:spPr>
              <a:xfrm rot="10800000" flipH="1">
                <a:off x="1892328" y="-1"/>
                <a:ext cx="1943956" cy="6858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8" y="0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21282" y="21600"/>
                    </a:lnTo>
                    <a:lnTo>
                      <a:pt x="21600" y="21600"/>
                    </a:lnTo>
                    <a:lnTo>
                      <a:pt x="318" y="55"/>
                    </a:lnTo>
                    <a:close/>
                  </a:path>
                </a:pathLst>
              </a:custGeom>
              <a:gradFill flip="none" rotWithShape="1">
                <a:gsLst>
                  <a:gs pos="4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34" name="任意多边形: 形状 41"/>
            <p:cNvSpPr/>
            <p:nvPr/>
          </p:nvSpPr>
          <p:spPr>
            <a:xfrm flipH="1">
              <a:off x="9892738" y="0"/>
              <a:ext cx="2299263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3606" y="55"/>
                  </a:lnTo>
                  <a:lnTo>
                    <a:pt x="3606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" name="平行四边形 91"/>
            <p:cNvSpPr/>
            <p:nvPr/>
          </p:nvSpPr>
          <p:spPr>
            <a:xfrm>
              <a:off x="2274897" y="0"/>
              <a:ext cx="9530173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4326" y="0"/>
                  </a:lnTo>
                  <a:lnTo>
                    <a:pt x="21600" y="0"/>
                  </a:lnTo>
                  <a:lnTo>
                    <a:pt x="17274" y="21600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7" name="输入目录"/>
          <p:cNvSpPr txBox="1">
            <a:spLocks noGrp="1"/>
          </p:cNvSpPr>
          <p:nvPr>
            <p:ph type="title" hasCustomPrompt="1"/>
          </p:nvPr>
        </p:nvSpPr>
        <p:spPr>
          <a:xfrm>
            <a:off x="524419" y="1130300"/>
            <a:ext cx="3263233" cy="664486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t>输入目录</a:t>
            </a:r>
          </a:p>
        </p:txBody>
      </p:sp>
      <p:sp>
        <p:nvSpPr>
          <p:cNvPr id="38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839093" y="1352818"/>
            <a:ext cx="3245442" cy="7215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4000" b="1">
                <a:solidFill>
                  <a:schemeClr val="accent2"/>
                </a:solidFill>
              </a:defRPr>
            </a:lvl1pPr>
            <a:lvl2pPr marL="0" indent="457200">
              <a:lnSpc>
                <a:spcPct val="100000"/>
              </a:lnSpc>
              <a:spcBef>
                <a:spcPts val="0"/>
              </a:spcBef>
              <a:buSzTx/>
              <a:buNone/>
              <a:defRPr sz="4000" b="1">
                <a:solidFill>
                  <a:schemeClr val="accent2"/>
                </a:solidFill>
              </a:defRPr>
            </a:lvl2pPr>
            <a:lvl3pPr marL="0" indent="914400">
              <a:lnSpc>
                <a:spcPct val="100000"/>
              </a:lnSpc>
              <a:spcBef>
                <a:spcPts val="0"/>
              </a:spcBef>
              <a:buSzTx/>
              <a:buNone/>
              <a:defRPr sz="4000" b="1">
                <a:solidFill>
                  <a:schemeClr val="accent2"/>
                </a:solidFill>
              </a:defRPr>
            </a:lvl3pPr>
            <a:lvl4pPr marL="0" indent="1371600">
              <a:lnSpc>
                <a:spcPct val="100000"/>
              </a:lnSpc>
              <a:spcBef>
                <a:spcPts val="0"/>
              </a:spcBef>
              <a:buSzTx/>
              <a:buNone/>
              <a:defRPr sz="4000" b="1">
                <a:solidFill>
                  <a:schemeClr val="accent2"/>
                </a:solidFill>
              </a:defRPr>
            </a:lvl4pPr>
            <a:lvl5pPr marL="0" indent="1828800">
              <a:lnSpc>
                <a:spcPct val="100000"/>
              </a:lnSpc>
              <a:spcBef>
                <a:spcPts val="0"/>
              </a:spcBef>
              <a:buSzTx/>
              <a:buNone/>
              <a:defRPr sz="4000" b="1">
                <a:solidFill>
                  <a:schemeClr val="accent2"/>
                </a:solidFill>
              </a:defRPr>
            </a:lvl5pPr>
          </a:lstStyle>
          <a:p>
            <a:r>
              <a:t>输入替换标题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9" name="文本占位符 50"/>
          <p:cNvSpPr>
            <a:spLocks noGrp="1"/>
          </p:cNvSpPr>
          <p:nvPr>
            <p:ph type="body" sz="quarter" idx="21" hasCustomPrompt="1"/>
          </p:nvPr>
        </p:nvSpPr>
        <p:spPr>
          <a:xfrm>
            <a:off x="5839093" y="2556230"/>
            <a:ext cx="3245442" cy="721675"/>
          </a:xfrm>
          <a:prstGeom prst="rect">
            <a:avLst/>
          </a:prstGeom>
        </p:spPr>
        <p:txBody>
          <a:bodyPr/>
          <a:lstStyle>
            <a:lvl1pPr defTabSz="822959">
              <a:lnSpc>
                <a:spcPct val="100000"/>
              </a:lnSpc>
              <a:spcBef>
                <a:spcPts val="0"/>
              </a:spcBef>
              <a:defRPr sz="3600" b="1">
                <a:solidFill>
                  <a:schemeClr val="accent2"/>
                </a:solidFill>
              </a:defRPr>
            </a:lvl1pPr>
          </a:lstStyle>
          <a:p>
            <a:r>
              <a:t>输入替换标题</a:t>
            </a:r>
          </a:p>
        </p:txBody>
      </p:sp>
      <p:sp>
        <p:nvSpPr>
          <p:cNvPr id="40" name="文本占位符 50"/>
          <p:cNvSpPr>
            <a:spLocks noGrp="1"/>
          </p:cNvSpPr>
          <p:nvPr>
            <p:ph type="body" sz="quarter" idx="22" hasCustomPrompt="1"/>
          </p:nvPr>
        </p:nvSpPr>
        <p:spPr>
          <a:xfrm>
            <a:off x="5839093" y="3759775"/>
            <a:ext cx="3245442" cy="721675"/>
          </a:xfrm>
          <a:prstGeom prst="rect">
            <a:avLst/>
          </a:prstGeom>
        </p:spPr>
        <p:txBody>
          <a:bodyPr/>
          <a:lstStyle>
            <a:lvl1pPr defTabSz="822959">
              <a:lnSpc>
                <a:spcPct val="100000"/>
              </a:lnSpc>
              <a:spcBef>
                <a:spcPts val="0"/>
              </a:spcBef>
              <a:defRPr sz="3600" b="1">
                <a:solidFill>
                  <a:schemeClr val="accent2"/>
                </a:solidFill>
              </a:defRPr>
            </a:lvl1pPr>
          </a:lstStyle>
          <a:p>
            <a:r>
              <a:t>输入替换标题</a:t>
            </a:r>
          </a:p>
        </p:txBody>
      </p:sp>
      <p:sp>
        <p:nvSpPr>
          <p:cNvPr id="41" name="文本占位符 50"/>
          <p:cNvSpPr>
            <a:spLocks noGrp="1"/>
          </p:cNvSpPr>
          <p:nvPr>
            <p:ph type="body" sz="quarter" idx="23" hasCustomPrompt="1"/>
          </p:nvPr>
        </p:nvSpPr>
        <p:spPr>
          <a:xfrm>
            <a:off x="5839093" y="4963319"/>
            <a:ext cx="3245442" cy="721675"/>
          </a:xfrm>
          <a:prstGeom prst="rect">
            <a:avLst/>
          </a:prstGeom>
        </p:spPr>
        <p:txBody>
          <a:bodyPr/>
          <a:lstStyle>
            <a:lvl1pPr defTabSz="822959">
              <a:lnSpc>
                <a:spcPct val="100000"/>
              </a:lnSpc>
              <a:spcBef>
                <a:spcPts val="0"/>
              </a:spcBef>
              <a:defRPr sz="3600" b="1">
                <a:solidFill>
                  <a:schemeClr val="accent2"/>
                </a:solidFill>
              </a:defRPr>
            </a:lvl1pPr>
          </a:lstStyle>
          <a:p>
            <a:r>
              <a:t>输入替换标题</a:t>
            </a:r>
          </a:p>
        </p:txBody>
      </p:sp>
      <p:sp>
        <p:nvSpPr>
          <p:cNvPr id="42" name="文本占位符 141"/>
          <p:cNvSpPr>
            <a:spLocks noGrp="1"/>
          </p:cNvSpPr>
          <p:nvPr>
            <p:ph type="body" sz="quarter" idx="24" hasCustomPrompt="1"/>
          </p:nvPr>
        </p:nvSpPr>
        <p:spPr>
          <a:xfrm>
            <a:off x="524419" y="1794786"/>
            <a:ext cx="2864242" cy="45311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CONTENTS</a:t>
            </a:r>
          </a:p>
        </p:txBody>
      </p:sp>
      <p:pic>
        <p:nvPicPr>
          <p:cNvPr id="43" name="图片 19" descr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4177" y="267882"/>
            <a:ext cx="1617848" cy="456018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目录封面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14" descr="图片 14"/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平行四边形 5"/>
          <p:cNvSpPr/>
          <p:nvPr/>
        </p:nvSpPr>
        <p:spPr>
          <a:xfrm>
            <a:off x="623320" y="0"/>
            <a:ext cx="6346440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6884" y="0"/>
                </a:lnTo>
                <a:lnTo>
                  <a:pt x="21600" y="0"/>
                </a:lnTo>
                <a:lnTo>
                  <a:pt x="14716" y="2160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" name="平行四边形 4"/>
          <p:cNvSpPr/>
          <p:nvPr/>
        </p:nvSpPr>
        <p:spPr>
          <a:xfrm>
            <a:off x="623320" y="0"/>
            <a:ext cx="6346440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6884" y="0"/>
                </a:lnTo>
                <a:lnTo>
                  <a:pt x="21600" y="0"/>
                </a:lnTo>
                <a:lnTo>
                  <a:pt x="14716" y="216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508750" y="3597686"/>
            <a:ext cx="4552950" cy="68199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2"/>
                </a:solidFill>
              </a:defRPr>
            </a:lvl1pPr>
            <a:lvl2pPr marL="0" indent="457200">
              <a:buSzTx/>
              <a:buNone/>
              <a:defRPr sz="3200" b="1">
                <a:solidFill>
                  <a:schemeClr val="accent2"/>
                </a:solidFill>
              </a:defRPr>
            </a:lvl2pPr>
            <a:lvl3pPr marL="0" indent="914400">
              <a:buSzTx/>
              <a:buNone/>
              <a:defRPr sz="3200" b="1">
                <a:solidFill>
                  <a:schemeClr val="accent2"/>
                </a:solidFill>
              </a:defRPr>
            </a:lvl3pPr>
            <a:lvl4pPr marL="0" indent="1371600">
              <a:buSzTx/>
              <a:buNone/>
              <a:defRPr sz="3200" b="1">
                <a:solidFill>
                  <a:schemeClr val="accent2"/>
                </a:solidFill>
              </a:defRPr>
            </a:lvl4pPr>
            <a:lvl5pPr marL="0" indent="1828800">
              <a:buSzTx/>
              <a:buNone/>
              <a:defRPr sz="3200" b="1">
                <a:solidFill>
                  <a:schemeClr val="accent2"/>
                </a:solidFill>
              </a:defRPr>
            </a:lvl5pPr>
          </a:lstStyle>
          <a:p>
            <a:r>
              <a:t>输入替换文字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5" name="直线连接符 10"/>
          <p:cNvSpPr/>
          <p:nvPr/>
        </p:nvSpPr>
        <p:spPr>
          <a:xfrm>
            <a:off x="6508750" y="3419073"/>
            <a:ext cx="5213275" cy="1"/>
          </a:xfrm>
          <a:prstGeom prst="line">
            <a:avLst/>
          </a:prstGeom>
          <a:ln w="635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" name="单击编辑标题"/>
          <p:cNvSpPr txBox="1">
            <a:spLocks noGrp="1"/>
          </p:cNvSpPr>
          <p:nvPr>
            <p:ph type="title" hasCustomPrompt="1"/>
          </p:nvPr>
        </p:nvSpPr>
        <p:spPr>
          <a:xfrm>
            <a:off x="6508750" y="2385391"/>
            <a:ext cx="4863928" cy="96272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2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单击编辑标题</a:t>
            </a:r>
          </a:p>
        </p:txBody>
      </p:sp>
      <p:pic>
        <p:nvPicPr>
          <p:cNvPr id="57" name="图片 15" descr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4177" y="267882"/>
            <a:ext cx="1617848" cy="456018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单击编辑章节标题"/>
          <p:cNvSpPr txBox="1">
            <a:spLocks noGrp="1"/>
          </p:cNvSpPr>
          <p:nvPr>
            <p:ph type="title" hasCustomPrompt="1"/>
          </p:nvPr>
        </p:nvSpPr>
        <p:spPr>
          <a:xfrm>
            <a:off x="266710" y="2169459"/>
            <a:ext cx="4556303" cy="1110317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t>单击编辑章节标题</a:t>
            </a:r>
          </a:p>
        </p:txBody>
      </p:sp>
      <p:pic>
        <p:nvPicPr>
          <p:cNvPr id="66" name="图片 9" descr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6300"/>
            <a:ext cx="12192000" cy="3441700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平行四边形 10"/>
          <p:cNvSpPr/>
          <p:nvPr/>
        </p:nvSpPr>
        <p:spPr>
          <a:xfrm>
            <a:off x="3769112" y="-12700"/>
            <a:ext cx="8053041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862" y="0"/>
                </a:lnTo>
                <a:lnTo>
                  <a:pt x="21600" y="0"/>
                </a:lnTo>
                <a:lnTo>
                  <a:pt x="15738" y="21600"/>
                </a:lnTo>
                <a:close/>
              </a:path>
            </a:pathLst>
          </a:custGeom>
          <a:gradFill>
            <a:gsLst>
              <a:gs pos="4000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8" name="图片 13" descr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10" y="243416"/>
            <a:ext cx="1617847" cy="456019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707567" y="1597838"/>
            <a:ext cx="4544901" cy="65223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800" b="1">
                <a:solidFill>
                  <a:srgbClr val="FFFFFF"/>
                </a:solidFill>
              </a:defRPr>
            </a:lvl1pPr>
            <a:lvl2pPr marL="0" indent="462915">
              <a:spcBef>
                <a:spcPts val="0"/>
              </a:spcBef>
              <a:buSzTx/>
              <a:buNone/>
              <a:defRPr sz="2800" b="1">
                <a:solidFill>
                  <a:srgbClr val="FFFFFF"/>
                </a:solidFill>
              </a:defRPr>
            </a:lvl2pPr>
            <a:lvl3pPr marL="0" indent="923289">
              <a:spcBef>
                <a:spcPts val="0"/>
              </a:spcBef>
              <a:buSzTx/>
              <a:buNone/>
              <a:defRPr sz="2800" b="1">
                <a:solidFill>
                  <a:srgbClr val="FFFFFF"/>
                </a:solidFill>
              </a:defRPr>
            </a:lvl3pPr>
            <a:lvl4pPr marL="0" indent="1384300">
              <a:spcBef>
                <a:spcPts val="0"/>
              </a:spcBef>
              <a:buSzTx/>
              <a:buNone/>
              <a:defRPr sz="2800" b="1">
                <a:solidFill>
                  <a:srgbClr val="FFFFFF"/>
                </a:solidFill>
              </a:defRPr>
            </a:lvl4pPr>
            <a:lvl5pPr marL="0" indent="1845310">
              <a:spcBef>
                <a:spcPts val="0"/>
              </a:spcBef>
              <a:buSzTx/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r>
              <a:t>单击此处编辑母版文本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78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内容页（带项目符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30504" indent="-230504">
              <a:buClr>
                <a:schemeClr val="accent2"/>
              </a:buClr>
              <a:buSzPct val="100000"/>
              <a:buFont typeface="Arial"/>
              <a:buChar char="•"/>
            </a:lvl1pPr>
            <a:lvl2pPr>
              <a:buClr>
                <a:schemeClr val="accent2"/>
              </a:buClr>
              <a:buFont typeface="Arial"/>
            </a:lvl2pPr>
            <a:lvl3pPr>
              <a:buClr>
                <a:schemeClr val="accent2"/>
              </a:buClr>
              <a:buFont typeface="Arial"/>
            </a:lvl3pPr>
            <a:lvl4pPr>
              <a:buClr>
                <a:schemeClr val="accent2"/>
              </a:buClr>
              <a:buFont typeface="Arial"/>
            </a:lvl4pPr>
            <a:lvl5pPr>
              <a:buClr>
                <a:schemeClr val="accent2"/>
              </a:buClr>
              <a:buFont typeface="Arial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7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grpSp>
        <p:nvGrpSpPr>
          <p:cNvPr id="90" name="组 5"/>
          <p:cNvGrpSpPr/>
          <p:nvPr/>
        </p:nvGrpSpPr>
        <p:grpSpPr>
          <a:xfrm>
            <a:off x="156877" y="383268"/>
            <a:ext cx="646695" cy="521367"/>
            <a:chOff x="0" y="0"/>
            <a:chExt cx="646694" cy="521365"/>
          </a:xfrm>
        </p:grpSpPr>
        <p:sp>
          <p:nvSpPr>
            <p:cNvPr id="88" name="任意多边形: 形状 9"/>
            <p:cNvSpPr/>
            <p:nvPr/>
          </p:nvSpPr>
          <p:spPr>
            <a:xfrm>
              <a:off x="0" y="-1"/>
              <a:ext cx="502146" cy="521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63" y="0"/>
                  </a:moveTo>
                  <a:lnTo>
                    <a:pt x="21600" y="0"/>
                  </a:lnTo>
                  <a:lnTo>
                    <a:pt x="13837" y="21600"/>
                  </a:lnTo>
                  <a:lnTo>
                    <a:pt x="15526" y="21600"/>
                  </a:lnTo>
                  <a:lnTo>
                    <a:pt x="15526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9" name="任意多边形: 形状 10"/>
            <p:cNvSpPr/>
            <p:nvPr/>
          </p:nvSpPr>
          <p:spPr>
            <a:xfrm>
              <a:off x="381835" y="-1"/>
              <a:ext cx="264860" cy="521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18" y="0"/>
                  </a:moveTo>
                  <a:lnTo>
                    <a:pt x="21600" y="0"/>
                  </a:lnTo>
                  <a:lnTo>
                    <a:pt x="6882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91" name="图片 8" descr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440" y="407893"/>
            <a:ext cx="1353166" cy="421057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图片 52" descr="图片 52"/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单标题展示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图片 9" descr="图片 9"/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标题文本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20751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t>标题文本</a:t>
            </a:r>
          </a:p>
        </p:txBody>
      </p:sp>
      <p:sp>
        <p:nvSpPr>
          <p:cNvPr id="109" name="正文级别 1…"/>
          <p:cNvSpPr txBox="1">
            <a:spLocks noGrp="1"/>
          </p:cNvSpPr>
          <p:nvPr>
            <p:ph type="body" idx="1"/>
          </p:nvPr>
        </p:nvSpPr>
        <p:spPr>
          <a:xfrm>
            <a:off x="838200" y="1511999"/>
            <a:ext cx="10515600" cy="4650439"/>
          </a:xfrm>
          <a:prstGeom prst="rect">
            <a:avLst/>
          </a:prstGeom>
        </p:spPr>
        <p:txBody>
          <a:bodyPr/>
          <a:lstStyle>
            <a:lvl1pPr algn="ctr"/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1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对比排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标题文本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539509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18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079999"/>
            <a:ext cx="5157789" cy="477838"/>
          </a:xfrm>
          <a:prstGeom prst="rect">
            <a:avLst/>
          </a:prstGeom>
        </p:spPr>
        <p:txBody>
          <a:bodyPr anchor="b"/>
          <a:lstStyle>
            <a:lvl1pPr>
              <a:defRPr sz="2000" b="1">
                <a:solidFill>
                  <a:schemeClr val="accent2"/>
                </a:solidFill>
              </a:defRPr>
            </a:lvl1pPr>
            <a:lvl2pPr marL="0" indent="457200">
              <a:buSzTx/>
              <a:buNone/>
              <a:defRPr sz="2000" b="1">
                <a:solidFill>
                  <a:schemeClr val="accent2"/>
                </a:solidFill>
              </a:defRPr>
            </a:lvl2pPr>
            <a:lvl3pPr marL="0" indent="914400">
              <a:buSzTx/>
              <a:buNone/>
              <a:defRPr sz="2000" b="1">
                <a:solidFill>
                  <a:schemeClr val="accent2"/>
                </a:solidFill>
              </a:defRPr>
            </a:lvl3pPr>
            <a:lvl4pPr marL="0" indent="1371600">
              <a:buSzTx/>
              <a:buNone/>
              <a:defRPr sz="2000" b="1">
                <a:solidFill>
                  <a:schemeClr val="accent2"/>
                </a:solidFill>
              </a:defRPr>
            </a:lvl4pPr>
            <a:lvl5pPr marL="0" indent="1828800">
              <a:buSzTx/>
              <a:buNone/>
              <a:defRPr sz="2000" b="1">
                <a:solidFill>
                  <a:schemeClr val="accent2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19" name="文本占位符 4"/>
          <p:cNvSpPr>
            <a:spLocks noGrp="1"/>
          </p:cNvSpPr>
          <p:nvPr>
            <p:ph type="body" sz="quarter" idx="21"/>
          </p:nvPr>
        </p:nvSpPr>
        <p:spPr>
          <a:xfrm>
            <a:off x="6172200" y="1079999"/>
            <a:ext cx="5183188" cy="477838"/>
          </a:xfrm>
          <a:prstGeom prst="rect">
            <a:avLst/>
          </a:prstGeom>
        </p:spPr>
        <p:txBody>
          <a:bodyPr anchor="b"/>
          <a:lstStyle/>
          <a:p>
            <a:pPr>
              <a:defRPr sz="2000" b="1">
                <a:solidFill>
                  <a:schemeClr val="accent2"/>
                </a:solidFill>
              </a:defRPr>
            </a:pPr>
            <a:endParaRPr/>
          </a:p>
        </p:txBody>
      </p:sp>
      <p:grpSp>
        <p:nvGrpSpPr>
          <p:cNvPr id="122" name="组 9"/>
          <p:cNvGrpSpPr/>
          <p:nvPr/>
        </p:nvGrpSpPr>
        <p:grpSpPr>
          <a:xfrm>
            <a:off x="156877" y="383268"/>
            <a:ext cx="646695" cy="521367"/>
            <a:chOff x="0" y="0"/>
            <a:chExt cx="646694" cy="521365"/>
          </a:xfrm>
        </p:grpSpPr>
        <p:sp>
          <p:nvSpPr>
            <p:cNvPr id="120" name="任意多边形: 形状 9"/>
            <p:cNvSpPr/>
            <p:nvPr/>
          </p:nvSpPr>
          <p:spPr>
            <a:xfrm>
              <a:off x="0" y="-1"/>
              <a:ext cx="502146" cy="521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63" y="0"/>
                  </a:moveTo>
                  <a:lnTo>
                    <a:pt x="21600" y="0"/>
                  </a:lnTo>
                  <a:lnTo>
                    <a:pt x="13837" y="21600"/>
                  </a:lnTo>
                  <a:lnTo>
                    <a:pt x="15526" y="21600"/>
                  </a:lnTo>
                  <a:lnTo>
                    <a:pt x="15526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1" name="任意多边形: 形状 10"/>
            <p:cNvSpPr/>
            <p:nvPr/>
          </p:nvSpPr>
          <p:spPr>
            <a:xfrm>
              <a:off x="381835" y="-1"/>
              <a:ext cx="264860" cy="521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18" y="0"/>
                  </a:moveTo>
                  <a:lnTo>
                    <a:pt x="21600" y="0"/>
                  </a:lnTo>
                  <a:lnTo>
                    <a:pt x="6882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2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36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标题文本</a:t>
            </a:r>
          </a:p>
        </p:txBody>
      </p:sp>
      <p:grpSp>
        <p:nvGrpSpPr>
          <p:cNvPr id="5" name="组 5"/>
          <p:cNvGrpSpPr/>
          <p:nvPr/>
        </p:nvGrpSpPr>
        <p:grpSpPr>
          <a:xfrm>
            <a:off x="156877" y="383268"/>
            <a:ext cx="646695" cy="521367"/>
            <a:chOff x="0" y="0"/>
            <a:chExt cx="646694" cy="521365"/>
          </a:xfrm>
        </p:grpSpPr>
        <p:sp>
          <p:nvSpPr>
            <p:cNvPr id="3" name="任意多边形: 形状 9"/>
            <p:cNvSpPr/>
            <p:nvPr/>
          </p:nvSpPr>
          <p:spPr>
            <a:xfrm>
              <a:off x="0" y="-1"/>
              <a:ext cx="502146" cy="521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63" y="0"/>
                  </a:moveTo>
                  <a:lnTo>
                    <a:pt x="21600" y="0"/>
                  </a:lnTo>
                  <a:lnTo>
                    <a:pt x="13837" y="21600"/>
                  </a:lnTo>
                  <a:lnTo>
                    <a:pt x="15526" y="21600"/>
                  </a:lnTo>
                  <a:lnTo>
                    <a:pt x="15526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" name="任意多边形: 形状 10"/>
            <p:cNvSpPr/>
            <p:nvPr/>
          </p:nvSpPr>
          <p:spPr>
            <a:xfrm>
              <a:off x="381835" y="-1"/>
              <a:ext cx="264860" cy="521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18" y="0"/>
                  </a:moveTo>
                  <a:lnTo>
                    <a:pt x="21600" y="0"/>
                  </a:lnTo>
                  <a:lnTo>
                    <a:pt x="6882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6" name="图片 8" descr="图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64440" y="407893"/>
            <a:ext cx="1353166" cy="42105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正文级别 1…"/>
          <p:cNvSpPr txBox="1">
            <a:spLocks noGrp="1"/>
          </p:cNvSpPr>
          <p:nvPr>
            <p:ph type="body" idx="1"/>
          </p:nvPr>
        </p:nvSpPr>
        <p:spPr>
          <a:xfrm>
            <a:off x="838200" y="1079999"/>
            <a:ext cx="10515600" cy="510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404040"/>
          </a:solidFill>
          <a:uFillTx/>
          <a:latin typeface="Arial 正常"/>
          <a:ea typeface="Arial 正常"/>
          <a:cs typeface="Arial 正常"/>
          <a:sym typeface="Arial 正常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404040"/>
          </a:solidFill>
          <a:uFillTx/>
          <a:latin typeface="Arial 正常"/>
          <a:ea typeface="Arial 正常"/>
          <a:cs typeface="Arial 正常"/>
          <a:sym typeface="Arial 正常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404040"/>
          </a:solidFill>
          <a:uFillTx/>
          <a:latin typeface="Arial 正常"/>
          <a:ea typeface="Arial 正常"/>
          <a:cs typeface="Arial 正常"/>
          <a:sym typeface="Arial 正常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404040"/>
          </a:solidFill>
          <a:uFillTx/>
          <a:latin typeface="Arial 正常"/>
          <a:ea typeface="Arial 正常"/>
          <a:cs typeface="Arial 正常"/>
          <a:sym typeface="Arial 正常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404040"/>
          </a:solidFill>
          <a:uFillTx/>
          <a:latin typeface="Arial 正常"/>
          <a:ea typeface="Arial 正常"/>
          <a:cs typeface="Arial 正常"/>
          <a:sym typeface="Arial 正常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404040"/>
          </a:solidFill>
          <a:uFillTx/>
          <a:latin typeface="Arial 正常"/>
          <a:ea typeface="Arial 正常"/>
          <a:cs typeface="Arial 正常"/>
          <a:sym typeface="Arial 正常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404040"/>
          </a:solidFill>
          <a:uFillTx/>
          <a:latin typeface="Arial 正常"/>
          <a:ea typeface="Arial 正常"/>
          <a:cs typeface="Arial 正常"/>
          <a:sym typeface="Arial 正常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404040"/>
          </a:solidFill>
          <a:uFillTx/>
          <a:latin typeface="Arial 正常"/>
          <a:ea typeface="Arial 正常"/>
          <a:cs typeface="Arial 正常"/>
          <a:sym typeface="Arial 正常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404040"/>
          </a:solidFill>
          <a:uFillTx/>
          <a:latin typeface="Arial 正常"/>
          <a:ea typeface="Arial 正常"/>
          <a:cs typeface="Arial 正常"/>
          <a:sym typeface="Arial 正常"/>
        </a:defRPr>
      </a:lvl9pPr>
    </p:titleStyle>
    <p:bodyStyle>
      <a:lvl1pPr marL="0" marR="0" indent="0" algn="l" defTabSz="914400" rtl="0" latinLnBrk="0">
        <a:lnSpc>
          <a:spcPct val="125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rgbClr val="404040"/>
          </a:solidFill>
          <a:uFillTx/>
          <a:latin typeface="微软雅黑"/>
          <a:ea typeface="微软雅黑"/>
          <a:cs typeface="微软雅黑"/>
          <a:sym typeface="微软雅黑"/>
        </a:defRPr>
      </a:lvl1pPr>
      <a:lvl2pPr marL="724172" marR="0" indent="-261257" algn="l" defTabSz="914400" rtl="0" latinLnBrk="0">
        <a:lnSpc>
          <a:spcPct val="125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solidFill>
            <a:srgbClr val="404040"/>
          </a:solidFill>
          <a:uFillTx/>
          <a:latin typeface="微软雅黑"/>
          <a:ea typeface="微软雅黑"/>
          <a:cs typeface="微软雅黑"/>
          <a:sym typeface="微软雅黑"/>
        </a:defRPr>
      </a:lvl2pPr>
      <a:lvl3pPr marL="1228089" marR="0" indent="-304800" algn="l" defTabSz="914400" rtl="0" latinLnBrk="0">
        <a:lnSpc>
          <a:spcPct val="125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solidFill>
            <a:srgbClr val="404040"/>
          </a:solidFill>
          <a:uFillTx/>
          <a:latin typeface="微软雅黑"/>
          <a:ea typeface="微软雅黑"/>
          <a:cs typeface="微软雅黑"/>
          <a:sym typeface="微软雅黑"/>
        </a:defRPr>
      </a:lvl3pPr>
      <a:lvl4pPr marL="1716809" marR="0" indent="-332509" algn="l" defTabSz="914400" rtl="0" latinLnBrk="0">
        <a:lnSpc>
          <a:spcPct val="125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solidFill>
            <a:srgbClr val="404040"/>
          </a:solidFill>
          <a:uFillTx/>
          <a:latin typeface="微软雅黑"/>
          <a:ea typeface="微软雅黑"/>
          <a:cs typeface="微软雅黑"/>
          <a:sym typeface="微软雅黑"/>
        </a:defRPr>
      </a:lvl4pPr>
      <a:lvl5pPr marL="2211070" marR="0" indent="-365760" algn="l" defTabSz="914400" rtl="0" latinLnBrk="0">
        <a:lnSpc>
          <a:spcPct val="125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solidFill>
            <a:srgbClr val="404040"/>
          </a:solidFill>
          <a:uFillTx/>
          <a:latin typeface="微软雅黑"/>
          <a:ea typeface="微软雅黑"/>
          <a:cs typeface="微软雅黑"/>
          <a:sym typeface="微软雅黑"/>
        </a:defRPr>
      </a:lvl5pPr>
      <a:lvl6pPr marL="2489200" marR="0" indent="-203200" algn="l" defTabSz="914400" rtl="0" latinLnBrk="0">
        <a:lnSpc>
          <a:spcPct val="125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solidFill>
            <a:srgbClr val="404040"/>
          </a:solidFill>
          <a:uFillTx/>
          <a:latin typeface="微软雅黑"/>
          <a:ea typeface="微软雅黑"/>
          <a:cs typeface="微软雅黑"/>
          <a:sym typeface="微软雅黑"/>
        </a:defRPr>
      </a:lvl6pPr>
      <a:lvl7pPr marL="2946400" marR="0" indent="-203200" algn="l" defTabSz="914400" rtl="0" latinLnBrk="0">
        <a:lnSpc>
          <a:spcPct val="125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solidFill>
            <a:srgbClr val="404040"/>
          </a:solidFill>
          <a:uFillTx/>
          <a:latin typeface="微软雅黑"/>
          <a:ea typeface="微软雅黑"/>
          <a:cs typeface="微软雅黑"/>
          <a:sym typeface="微软雅黑"/>
        </a:defRPr>
      </a:lvl7pPr>
      <a:lvl8pPr marL="3403600" marR="0" indent="-203200" algn="l" defTabSz="914400" rtl="0" latinLnBrk="0">
        <a:lnSpc>
          <a:spcPct val="125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solidFill>
            <a:srgbClr val="404040"/>
          </a:solidFill>
          <a:uFillTx/>
          <a:latin typeface="微软雅黑"/>
          <a:ea typeface="微软雅黑"/>
          <a:cs typeface="微软雅黑"/>
          <a:sym typeface="微软雅黑"/>
        </a:defRPr>
      </a:lvl8pPr>
      <a:lvl9pPr marL="3860800" marR="0" indent="-203200" algn="l" defTabSz="914400" rtl="0" latinLnBrk="0">
        <a:lnSpc>
          <a:spcPct val="125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solidFill>
            <a:srgbClr val="404040"/>
          </a:solidFill>
          <a:uFillTx/>
          <a:latin typeface="微软雅黑"/>
          <a:ea typeface="微软雅黑"/>
          <a:cs typeface="微软雅黑"/>
          <a:sym typeface="微软雅黑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标题 1"/>
          <p:cNvSpPr txBox="1">
            <a:spLocks noGrp="1"/>
          </p:cNvSpPr>
          <p:nvPr>
            <p:ph type="ctrTitle" idx="4294967295"/>
          </p:nvPr>
        </p:nvSpPr>
        <p:spPr>
          <a:xfrm>
            <a:off x="979920" y="2039937"/>
            <a:ext cx="9826625" cy="1058863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solidFill>
                  <a:srgbClr val="00B0F0"/>
                </a:solidFill>
              </a:defRPr>
            </a:pPr>
            <a:r>
              <a:rPr dirty="0" err="1"/>
              <a:t>Lucene核心技术（一</a:t>
            </a:r>
            <a:r>
              <a:rPr dirty="0"/>
              <a:t>）</a:t>
            </a:r>
          </a:p>
        </p:txBody>
      </p:sp>
      <p:sp>
        <p:nvSpPr>
          <p:cNvPr id="168" name="副标题 2"/>
          <p:cNvSpPr txBox="1">
            <a:spLocks noGrp="1"/>
          </p:cNvSpPr>
          <p:nvPr>
            <p:ph type="subTitle" sz="quarter" idx="4294967295"/>
          </p:nvPr>
        </p:nvSpPr>
        <p:spPr>
          <a:xfrm>
            <a:off x="6234545" y="3098800"/>
            <a:ext cx="5688013" cy="442913"/>
          </a:xfrm>
          <a:prstGeom prst="rect">
            <a:avLst/>
          </a:prstGeom>
        </p:spPr>
        <p:txBody>
          <a:bodyPr/>
          <a:lstStyle/>
          <a:p>
            <a:pPr defTabSz="768095">
              <a:lnSpc>
                <a:spcPct val="90000"/>
              </a:lnSpc>
              <a:defRPr sz="2016">
                <a:solidFill>
                  <a:srgbClr val="00B0F0"/>
                </a:solidFill>
                <a:effectLst>
                  <a:outerShdw blurRad="42672" dist="64008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dirty="0"/>
              <a:t>2021年01月28日       </a:t>
            </a:r>
            <a:r>
              <a:rPr dirty="0" err="1"/>
              <a:t>陆徐刚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标题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13816">
              <a:defRPr sz="2492"/>
            </a:lvl1pPr>
          </a:lstStyle>
          <a:p>
            <a:pPr algn="l"/>
            <a:r>
              <a:rPr lang="en-US" altLang="zh-CN" dirty="0">
                <a:latin typeface="+mj-lt"/>
              </a:rPr>
              <a:t>Lucene</a:t>
            </a:r>
            <a:r>
              <a:rPr lang="zh-CN" altLang="en-US" dirty="0">
                <a:latin typeface="+mj-lt"/>
              </a:rPr>
              <a:t>存储结构</a:t>
            </a:r>
            <a:endParaRPr dirty="0">
              <a:latin typeface="+mj-lt"/>
            </a:endParaRP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F54A865-7749-9243-B574-4BB8F54FC5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0059C748-805A-E74E-AFF6-B1F6894067DA}"/>
              </a:ext>
            </a:extLst>
          </p:cNvPr>
          <p:cNvSpPr/>
          <p:nvPr/>
        </p:nvSpPr>
        <p:spPr>
          <a:xfrm>
            <a:off x="498762" y="3440543"/>
            <a:ext cx="1459346" cy="43278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Segment_1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1D241BB-F67D-9D41-99C4-E26260015030}"/>
              </a:ext>
            </a:extLst>
          </p:cNvPr>
          <p:cNvSpPr txBox="1"/>
          <p:nvPr/>
        </p:nvSpPr>
        <p:spPr>
          <a:xfrm>
            <a:off x="838200" y="1226379"/>
            <a:ext cx="266354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latin typeface="+mj-lt"/>
              </a:rPr>
              <a:t>倒排信息（</a:t>
            </a:r>
            <a:r>
              <a:rPr lang="en-US" altLang="zh-CN" dirty="0">
                <a:latin typeface="+mj-lt"/>
              </a:rPr>
              <a:t> Posting </a:t>
            </a:r>
            <a:r>
              <a:rPr lang="zh-CN" altLang="en-US" dirty="0">
                <a:latin typeface="+mj-lt"/>
              </a:rPr>
              <a:t>）</a:t>
            </a:r>
            <a:endParaRPr lang="en-US" altLang="zh-CN" dirty="0">
              <a:latin typeface="+mj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73F3CB01-AD55-5841-9F7F-30746E1C52A1}"/>
              </a:ext>
            </a:extLst>
          </p:cNvPr>
          <p:cNvSpPr/>
          <p:nvPr/>
        </p:nvSpPr>
        <p:spPr>
          <a:xfrm>
            <a:off x="2997198" y="2306785"/>
            <a:ext cx="1459346" cy="43278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Field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F70CE1C9-FCF7-0949-B310-285307259902}"/>
              </a:ext>
            </a:extLst>
          </p:cNvPr>
          <p:cNvSpPr/>
          <p:nvPr/>
        </p:nvSpPr>
        <p:spPr>
          <a:xfrm>
            <a:off x="3066470" y="3308929"/>
            <a:ext cx="1459346" cy="43278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Field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DBCF55C7-8545-1B49-BB27-50B3EFD75353}"/>
              </a:ext>
            </a:extLst>
          </p:cNvPr>
          <p:cNvSpPr/>
          <p:nvPr/>
        </p:nvSpPr>
        <p:spPr>
          <a:xfrm>
            <a:off x="3066470" y="4583548"/>
            <a:ext cx="1459346" cy="43278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Field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54807AF-8B44-FC4D-9D2E-422697AE4F2E}"/>
              </a:ext>
            </a:extLst>
          </p:cNvPr>
          <p:cNvSpPr txBox="1"/>
          <p:nvPr/>
        </p:nvSpPr>
        <p:spPr>
          <a:xfrm>
            <a:off x="3487085" y="3949058"/>
            <a:ext cx="61811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latin typeface="+mj-lt"/>
              </a:rPr>
              <a:t>…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…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" name="左大括号 3">
            <a:extLst>
              <a:ext uri="{FF2B5EF4-FFF2-40B4-BE49-F238E27FC236}">
                <a16:creationId xmlns:a16="http://schemas.microsoft.com/office/drawing/2014/main" id="{0237A634-8849-7940-981A-E56674590D23}"/>
              </a:ext>
            </a:extLst>
          </p:cNvPr>
          <p:cNvSpPr/>
          <p:nvPr/>
        </p:nvSpPr>
        <p:spPr>
          <a:xfrm>
            <a:off x="2133959" y="2485896"/>
            <a:ext cx="618116" cy="2342082"/>
          </a:xfrm>
          <a:prstGeom prst="leftBrace">
            <a:avLst/>
          </a:prstGeom>
          <a:ln w="603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</a:endParaRPr>
          </a:p>
        </p:txBody>
      </p:sp>
      <p:sp>
        <p:nvSpPr>
          <p:cNvPr id="24" name="左大括号 23">
            <a:extLst>
              <a:ext uri="{FF2B5EF4-FFF2-40B4-BE49-F238E27FC236}">
                <a16:creationId xmlns:a16="http://schemas.microsoft.com/office/drawing/2014/main" id="{2F5ACEF3-314C-1749-A724-DED33CCE5935}"/>
              </a:ext>
            </a:extLst>
          </p:cNvPr>
          <p:cNvSpPr/>
          <p:nvPr/>
        </p:nvSpPr>
        <p:spPr>
          <a:xfrm>
            <a:off x="4559365" y="1314855"/>
            <a:ext cx="618116" cy="2342082"/>
          </a:xfrm>
          <a:prstGeom prst="leftBrace">
            <a:avLst/>
          </a:prstGeom>
          <a:ln w="603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2D07E801-F804-0D4F-8788-8AF3950391F1}"/>
              </a:ext>
            </a:extLst>
          </p:cNvPr>
          <p:cNvSpPr/>
          <p:nvPr/>
        </p:nvSpPr>
        <p:spPr>
          <a:xfrm>
            <a:off x="5366327" y="1098460"/>
            <a:ext cx="1459346" cy="43278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Term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A75FDEB2-0C37-6544-91F4-2009957F1962}"/>
              </a:ext>
            </a:extLst>
          </p:cNvPr>
          <p:cNvSpPr/>
          <p:nvPr/>
        </p:nvSpPr>
        <p:spPr>
          <a:xfrm>
            <a:off x="5389965" y="1955645"/>
            <a:ext cx="1459346" cy="43278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Term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DD1841BD-D7FB-4E42-86B6-99A79B349D1B}"/>
              </a:ext>
            </a:extLst>
          </p:cNvPr>
          <p:cNvSpPr/>
          <p:nvPr/>
        </p:nvSpPr>
        <p:spPr>
          <a:xfrm>
            <a:off x="5425824" y="3407492"/>
            <a:ext cx="1459346" cy="43278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Term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AF1D103-68B7-494A-8707-DDE0EB760D8C}"/>
              </a:ext>
            </a:extLst>
          </p:cNvPr>
          <p:cNvSpPr txBox="1"/>
          <p:nvPr/>
        </p:nvSpPr>
        <p:spPr>
          <a:xfrm>
            <a:off x="5786942" y="2739574"/>
            <a:ext cx="61811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latin typeface="+mj-lt"/>
              </a:rPr>
              <a:t>…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…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9" name="左大括号 18">
            <a:extLst>
              <a:ext uri="{FF2B5EF4-FFF2-40B4-BE49-F238E27FC236}">
                <a16:creationId xmlns:a16="http://schemas.microsoft.com/office/drawing/2014/main" id="{2B420539-944A-E745-918D-4F5F6FA38FAD}"/>
              </a:ext>
            </a:extLst>
          </p:cNvPr>
          <p:cNvSpPr/>
          <p:nvPr/>
        </p:nvSpPr>
        <p:spPr>
          <a:xfrm>
            <a:off x="7098306" y="2457860"/>
            <a:ext cx="618116" cy="2342082"/>
          </a:xfrm>
          <a:prstGeom prst="leftBrace">
            <a:avLst/>
          </a:prstGeom>
          <a:ln w="603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D17397FB-9A30-644C-B4FE-E9C83B6BD0B4}"/>
              </a:ext>
            </a:extLst>
          </p:cNvPr>
          <p:cNvSpPr/>
          <p:nvPr/>
        </p:nvSpPr>
        <p:spPr>
          <a:xfrm>
            <a:off x="7929558" y="2269501"/>
            <a:ext cx="1459346" cy="43278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Posting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29AAE224-2ACC-0047-8133-8361C7798A89}"/>
              </a:ext>
            </a:extLst>
          </p:cNvPr>
          <p:cNvSpPr/>
          <p:nvPr/>
        </p:nvSpPr>
        <p:spPr>
          <a:xfrm>
            <a:off x="7998314" y="3108904"/>
            <a:ext cx="1459346" cy="43278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Posting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08EF3DE4-7657-B444-99B9-6902ED4C63F6}"/>
              </a:ext>
            </a:extLst>
          </p:cNvPr>
          <p:cNvSpPr/>
          <p:nvPr/>
        </p:nvSpPr>
        <p:spPr>
          <a:xfrm>
            <a:off x="7998314" y="4477257"/>
            <a:ext cx="1459346" cy="43278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Posting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E21A3DC-45AF-E74E-A35E-5558CB41A779}"/>
              </a:ext>
            </a:extLst>
          </p:cNvPr>
          <p:cNvSpPr txBox="1"/>
          <p:nvPr/>
        </p:nvSpPr>
        <p:spPr>
          <a:xfrm>
            <a:off x="8409670" y="3764393"/>
            <a:ext cx="61811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latin typeface="+mj-lt"/>
              </a:rPr>
              <a:t>…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…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6" name="左大括号 25">
            <a:extLst>
              <a:ext uri="{FF2B5EF4-FFF2-40B4-BE49-F238E27FC236}">
                <a16:creationId xmlns:a16="http://schemas.microsoft.com/office/drawing/2014/main" id="{4398E0E9-7143-D44C-A696-C73F5725E2F4}"/>
              </a:ext>
            </a:extLst>
          </p:cNvPr>
          <p:cNvSpPr/>
          <p:nvPr/>
        </p:nvSpPr>
        <p:spPr>
          <a:xfrm>
            <a:off x="9637247" y="3541693"/>
            <a:ext cx="618116" cy="2342082"/>
          </a:xfrm>
          <a:prstGeom prst="leftBrace">
            <a:avLst/>
          </a:prstGeom>
          <a:ln w="603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2BD003B-5EA6-964F-8F9E-E24161B8492D}"/>
              </a:ext>
            </a:extLst>
          </p:cNvPr>
          <p:cNvSpPr txBox="1"/>
          <p:nvPr/>
        </p:nvSpPr>
        <p:spPr>
          <a:xfrm>
            <a:off x="10271409" y="3395063"/>
            <a:ext cx="69506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 err="1">
                <a:latin typeface="+mj-lt"/>
              </a:rPr>
              <a:t>D</a:t>
            </a: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ocId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3D7FA22-53FB-DA4B-8136-3308C819FB41}"/>
              </a:ext>
            </a:extLst>
          </p:cNvPr>
          <p:cNvSpPr txBox="1"/>
          <p:nvPr/>
        </p:nvSpPr>
        <p:spPr>
          <a:xfrm>
            <a:off x="10255363" y="3949058"/>
            <a:ext cx="119519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altLang="zh-CN" dirty="0" err="1">
                <a:latin typeface="+mj-lt"/>
              </a:rPr>
              <a:t>Frequence</a:t>
            </a:r>
            <a:endParaRPr kumimoji="0" lang="zh-CN" altLang="en-US" sz="18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88AC15B-9737-0F40-9664-E391C952BE83}"/>
              </a:ext>
            </a:extLst>
          </p:cNvPr>
          <p:cNvSpPr txBox="1"/>
          <p:nvPr/>
        </p:nvSpPr>
        <p:spPr>
          <a:xfrm>
            <a:off x="10271409" y="4583548"/>
            <a:ext cx="91306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altLang="zh-CN" dirty="0">
                <a:latin typeface="+mj-lt"/>
              </a:rPr>
              <a:t>Position</a:t>
            </a:r>
            <a:endParaRPr kumimoji="0" lang="zh-CN" altLang="en-US" sz="18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C523FEB5-74A7-A14D-8D7E-B34CCEFB2051}"/>
              </a:ext>
            </a:extLst>
          </p:cNvPr>
          <p:cNvSpPr txBox="1"/>
          <p:nvPr/>
        </p:nvSpPr>
        <p:spPr>
          <a:xfrm>
            <a:off x="10271409" y="5218038"/>
            <a:ext cx="70788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latin typeface="+mj-lt"/>
              </a:rPr>
              <a:t>O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ffset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82ECFB4E-C524-7B4E-97A0-739DC640BB88}"/>
              </a:ext>
            </a:extLst>
          </p:cNvPr>
          <p:cNvSpPr txBox="1"/>
          <p:nvPr/>
        </p:nvSpPr>
        <p:spPr>
          <a:xfrm>
            <a:off x="10271409" y="5772372"/>
            <a:ext cx="92589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latin typeface="+mj-lt"/>
              </a:rPr>
              <a:t>Payload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57743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3" grpId="0" animBg="1"/>
      <p:bldP spid="25" grpId="0"/>
      <p:bldP spid="26" grpId="0" animBg="1"/>
      <p:bldP spid="7" grpId="0"/>
      <p:bldP spid="27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标题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13816">
              <a:defRPr sz="2492"/>
            </a:lvl1pPr>
          </a:lstStyle>
          <a:p>
            <a:pPr algn="l"/>
            <a:r>
              <a:rPr lang="en-US" altLang="zh-CN" dirty="0">
                <a:latin typeface="+mj-lt"/>
              </a:rPr>
              <a:t>Lucene</a:t>
            </a:r>
            <a:r>
              <a:rPr lang="zh-CN" altLang="en-US" dirty="0">
                <a:latin typeface="+mj-lt"/>
              </a:rPr>
              <a:t>存储结构</a:t>
            </a:r>
            <a:endParaRPr dirty="0">
              <a:latin typeface="+mj-lt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CE947F4-8076-6C4C-A75D-BBB7931ED4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1D241BB-F67D-9D41-99C4-E26260015030}"/>
              </a:ext>
            </a:extLst>
          </p:cNvPr>
          <p:cNvSpPr txBox="1"/>
          <p:nvPr/>
        </p:nvSpPr>
        <p:spPr>
          <a:xfrm>
            <a:off x="838200" y="1226379"/>
            <a:ext cx="253530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latin typeface="+mj-lt"/>
              </a:rPr>
              <a:t>倒排信息（</a:t>
            </a:r>
            <a:r>
              <a:rPr lang="en-US" altLang="zh-CN" dirty="0">
                <a:latin typeface="+mj-lt"/>
              </a:rPr>
              <a:t>Posting</a:t>
            </a:r>
            <a:r>
              <a:rPr lang="zh-CN" altLang="en-US" dirty="0">
                <a:latin typeface="+mj-lt"/>
              </a:rPr>
              <a:t>）</a:t>
            </a:r>
            <a:endParaRPr lang="en-US" altLang="zh-CN" dirty="0">
              <a:latin typeface="+mj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930CDEA-7187-B848-81A4-BF870A0D5CD3}"/>
              </a:ext>
            </a:extLst>
          </p:cNvPr>
          <p:cNvSpPr txBox="1"/>
          <p:nvPr/>
        </p:nvSpPr>
        <p:spPr>
          <a:xfrm>
            <a:off x="1101092" y="1595709"/>
            <a:ext cx="2407067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文档号（</a:t>
            </a: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DocId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）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CN" altLang="en-US" dirty="0"/>
              <a:t>词频（</a:t>
            </a:r>
            <a:r>
              <a:rPr lang="en-US" altLang="zh-CN" dirty="0" err="1"/>
              <a:t>Frequence</a:t>
            </a:r>
            <a:r>
              <a:rPr lang="zh-CN" altLang="en-US" dirty="0"/>
              <a:t>）</a:t>
            </a:r>
            <a:endParaRPr lang="en-US" altLang="zh-CN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位置（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Position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）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CN" altLang="en-US" dirty="0"/>
              <a:t>偏移（</a:t>
            </a:r>
            <a:r>
              <a:rPr lang="en-US" altLang="zh-CN" dirty="0"/>
              <a:t>Offset</a:t>
            </a:r>
            <a:r>
              <a:rPr lang="zh-CN" altLang="en-US" dirty="0"/>
              <a:t>）</a:t>
            </a:r>
            <a:endParaRPr lang="en-US" altLang="zh-CN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CN" altLang="en-US" dirty="0"/>
              <a:t>负载（</a:t>
            </a:r>
            <a:r>
              <a:rPr lang="en-US" altLang="zh-CN" dirty="0"/>
              <a:t>Payload</a:t>
            </a:r>
            <a:r>
              <a:rPr lang="zh-CN" altLang="en-US" dirty="0"/>
              <a:t>）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7DA9852-FF09-6B40-BDF0-153E29012ED0}"/>
              </a:ext>
            </a:extLst>
          </p:cNvPr>
          <p:cNvSpPr/>
          <p:nvPr/>
        </p:nvSpPr>
        <p:spPr>
          <a:xfrm>
            <a:off x="6219036" y="2413730"/>
            <a:ext cx="367280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域：</a:t>
            </a:r>
            <a:r>
              <a:rPr lang="en-US" altLang="zh-CN" dirty="0" err="1">
                <a:solidFill>
                  <a:schemeClr val="tx1"/>
                </a:solidFill>
              </a:rPr>
              <a:t>cmd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/</a:t>
            </a:r>
            <a:r>
              <a:rPr lang="en-US" altLang="zh-CN" dirty="0"/>
              <a:t>data</a:t>
            </a:r>
            <a:r>
              <a:rPr lang="en-US" altLang="zh-CN" dirty="0">
                <a:solidFill>
                  <a:srgbClr val="FF0000"/>
                </a:solidFill>
              </a:rPr>
              <a:t>0</a:t>
            </a:r>
            <a:r>
              <a:rPr lang="en-US" altLang="zh-CN" dirty="0"/>
              <a:t>1/</a:t>
            </a:r>
            <a:r>
              <a:rPr lang="en-US" altLang="zh-CN" dirty="0" err="1"/>
              <a:t>ma</a:t>
            </a:r>
            <a:r>
              <a:rPr lang="en-US" altLang="zh-CN" dirty="0" err="1">
                <a:solidFill>
                  <a:srgbClr val="FF0000"/>
                </a:solidFill>
              </a:rPr>
              <a:t>v</a:t>
            </a:r>
            <a:r>
              <a:rPr lang="en-US" altLang="zh-CN" dirty="0" err="1"/>
              <a:t>e</a:t>
            </a:r>
            <a:r>
              <a:rPr lang="en-US" altLang="zh-CN" dirty="0"/>
              <a:t>/pr</a:t>
            </a:r>
            <a:r>
              <a:rPr lang="en-US" altLang="zh-CN" dirty="0">
                <a:solidFill>
                  <a:srgbClr val="FF0000"/>
                </a:solidFill>
              </a:rPr>
              <a:t>o</a:t>
            </a:r>
            <a:r>
              <a:rPr lang="en-US" altLang="zh-CN" dirty="0"/>
              <a:t>bes/</a:t>
            </a:r>
            <a:r>
              <a:rPr lang="en-US" altLang="zh-CN" dirty="0">
                <a:solidFill>
                  <a:srgbClr val="FF0000"/>
                </a:solidFill>
              </a:rPr>
              <a:t>b</a:t>
            </a:r>
            <a:r>
              <a:rPr lang="en-US" altLang="zh-CN" dirty="0"/>
              <a:t>in/f</a:t>
            </a:r>
            <a:r>
              <a:rPr lang="en-US" altLang="zh-CN" dirty="0">
                <a:solidFill>
                  <a:srgbClr val="FF0000"/>
                </a:solidFill>
              </a:rPr>
              <a:t>l</a:t>
            </a:r>
            <a:r>
              <a:rPr lang="en-US" altLang="zh-CN" dirty="0"/>
              <a:t>ow/f</a:t>
            </a:r>
            <a:r>
              <a:rPr lang="en-US" altLang="zh-CN" dirty="0">
                <a:solidFill>
                  <a:srgbClr val="FF0000"/>
                </a:solidFill>
              </a:rPr>
              <a:t>l</a:t>
            </a:r>
            <a:r>
              <a:rPr lang="en-US" altLang="zh-CN" dirty="0"/>
              <a:t>ow</a:t>
            </a:r>
          </a:p>
          <a:p>
            <a:r>
              <a:rPr lang="en-US" altLang="zh-CN" sz="900" dirty="0"/>
              <a:t>0</a:t>
            </a:r>
            <a:r>
              <a:rPr lang="zh-CN" altLang="en-US" sz="900" dirty="0"/>
              <a:t>               </a:t>
            </a:r>
            <a:r>
              <a:rPr lang="en-US" altLang="zh-CN" sz="900" dirty="0"/>
              <a:t>5</a:t>
            </a:r>
            <a:r>
              <a:rPr lang="zh-CN" altLang="en-US" sz="900" dirty="0"/>
              <a:t>                 </a:t>
            </a:r>
            <a:r>
              <a:rPr lang="en-US" altLang="zh-CN" sz="900" dirty="0"/>
              <a:t>10</a:t>
            </a:r>
            <a:r>
              <a:rPr lang="zh-CN" altLang="en-US" sz="900" dirty="0"/>
              <a:t>            </a:t>
            </a:r>
            <a:r>
              <a:rPr lang="en-US" altLang="zh-CN" sz="900" dirty="0"/>
              <a:t>15</a:t>
            </a:r>
            <a:r>
              <a:rPr lang="zh-CN" altLang="en-US" sz="900" dirty="0"/>
              <a:t>              </a:t>
            </a:r>
            <a:r>
              <a:rPr lang="en-US" altLang="zh-CN" sz="900" dirty="0"/>
              <a:t>20</a:t>
            </a:r>
            <a:r>
              <a:rPr lang="zh-CN" altLang="en-US" sz="900" dirty="0"/>
              <a:t>         </a:t>
            </a:r>
            <a:r>
              <a:rPr lang="en-US" altLang="zh-CN" sz="900" dirty="0"/>
              <a:t>25</a:t>
            </a:r>
            <a:r>
              <a:rPr lang="zh-CN" altLang="en-US" sz="900" dirty="0"/>
              <a:t>          </a:t>
            </a:r>
            <a:r>
              <a:rPr lang="en-US" altLang="zh-CN" sz="900" dirty="0"/>
              <a:t>30</a:t>
            </a:r>
            <a:endParaRPr lang="zh-CN" altLang="en-US" sz="900" dirty="0"/>
          </a:p>
        </p:txBody>
      </p:sp>
      <p:graphicFrame>
        <p:nvGraphicFramePr>
          <p:cNvPr id="35" name="表格 19">
            <a:extLst>
              <a:ext uri="{FF2B5EF4-FFF2-40B4-BE49-F238E27FC236}">
                <a16:creationId xmlns:a16="http://schemas.microsoft.com/office/drawing/2014/main" id="{E482C015-2263-844C-BA41-E8D168363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133226"/>
              </p:ext>
            </p:extLst>
          </p:nvPr>
        </p:nvGraphicFramePr>
        <p:xfrm>
          <a:off x="3225798" y="3429000"/>
          <a:ext cx="8128002" cy="26822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95839222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8193585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9887917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84274403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2598648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9925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+mj-lt"/>
                        </a:rPr>
                        <a:t>Term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err="1">
                          <a:solidFill>
                            <a:schemeClr val="tx1"/>
                          </a:solidFill>
                          <a:latin typeface="+mj-lt"/>
                        </a:rPr>
                        <a:t>DocId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err="1">
                          <a:solidFill>
                            <a:schemeClr val="tx1"/>
                          </a:solidFill>
                          <a:latin typeface="+mj-lt"/>
                        </a:rPr>
                        <a:t>Frequence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Position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+mj-lt"/>
                        </a:rPr>
                        <a:t>Offset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+mj-lt"/>
                        </a:rPr>
                        <a:t>Payload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135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/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[0,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7,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12,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19,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23,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28]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(0,</a:t>
                      </a:r>
                      <a:r>
                        <a:rPr lang="zh-CN" altLang="en-US" sz="800" dirty="0"/>
                        <a:t> </a:t>
                      </a:r>
                      <a:r>
                        <a:rPr lang="en-US" altLang="zh-CN" sz="800" dirty="0"/>
                        <a:t>0),</a:t>
                      </a:r>
                      <a:r>
                        <a:rPr lang="zh-CN" altLang="en-US" sz="800" dirty="0"/>
                        <a:t> </a:t>
                      </a:r>
                      <a:r>
                        <a:rPr lang="en-US" altLang="zh-CN" sz="800" dirty="0"/>
                        <a:t>(7,7),</a:t>
                      </a:r>
                      <a:r>
                        <a:rPr lang="zh-CN" altLang="en-US" sz="800" dirty="0"/>
                        <a:t> </a:t>
                      </a:r>
                      <a:r>
                        <a:rPr lang="en-US" altLang="zh-CN" sz="800" dirty="0"/>
                        <a:t>(12,</a:t>
                      </a:r>
                      <a:r>
                        <a:rPr lang="zh-CN" altLang="en-US" sz="800" dirty="0"/>
                        <a:t> </a:t>
                      </a:r>
                      <a:r>
                        <a:rPr lang="en-US" altLang="zh-CN" sz="800" dirty="0"/>
                        <a:t>12),(19,</a:t>
                      </a:r>
                      <a:r>
                        <a:rPr lang="zh-CN" altLang="en-US" sz="800" dirty="0"/>
                        <a:t> </a:t>
                      </a:r>
                      <a:r>
                        <a:rPr lang="en-US" altLang="zh-CN" sz="800" dirty="0"/>
                        <a:t>19),(23,</a:t>
                      </a:r>
                      <a:r>
                        <a:rPr lang="zh-CN" altLang="en-US" sz="800" dirty="0"/>
                        <a:t> </a:t>
                      </a:r>
                      <a:r>
                        <a:rPr lang="en-US" altLang="zh-CN" sz="800" dirty="0"/>
                        <a:t>23),(28,</a:t>
                      </a:r>
                      <a:r>
                        <a:rPr lang="zh-CN" altLang="en-US" sz="800" dirty="0"/>
                        <a:t> </a:t>
                      </a:r>
                      <a:r>
                        <a:rPr lang="en-US" altLang="zh-CN" sz="800" dirty="0"/>
                        <a:t>28)</a:t>
                      </a:r>
                      <a:endParaRPr lang="zh-CN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-</a:t>
                      </a:r>
                      <a:endParaRPr lang="zh-CN" alt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05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data01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[1]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(1,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6)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158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mave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[8]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(8,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11)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372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probes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[13]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(13,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18)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877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bin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[20]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(20,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22)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683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flow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[24,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29]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(24,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27),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(29,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32)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783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3334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标题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13816">
              <a:defRPr sz="2492"/>
            </a:lvl1pPr>
          </a:lstStyle>
          <a:p>
            <a:pPr algn="l"/>
            <a:r>
              <a:rPr lang="zh-CN" altLang="en-US" dirty="0"/>
              <a:t>倒排表（内存）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5DD801F-C9CB-164C-9B21-CD59D58BEB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1D241BB-F67D-9D41-99C4-E26260015030}"/>
              </a:ext>
            </a:extLst>
          </p:cNvPr>
          <p:cNvSpPr txBox="1"/>
          <p:nvPr/>
        </p:nvSpPr>
        <p:spPr>
          <a:xfrm>
            <a:off x="838200" y="1226379"/>
            <a:ext cx="130420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latin typeface="+mj-lt"/>
              </a:rPr>
              <a:t>组合存储</a:t>
            </a:r>
            <a:endParaRPr lang="en-US" altLang="zh-CN" dirty="0">
              <a:latin typeface="+mj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930CDEA-7187-B848-81A4-BF870A0D5CD3}"/>
              </a:ext>
            </a:extLst>
          </p:cNvPr>
          <p:cNvSpPr txBox="1"/>
          <p:nvPr/>
        </p:nvSpPr>
        <p:spPr>
          <a:xfrm>
            <a:off x="1101092" y="1595709"/>
            <a:ext cx="806887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>
              <a:buClr>
                <a:schemeClr val="accent1"/>
              </a:buClr>
            </a:pPr>
            <a:r>
              <a:rPr lang="zh-CN" altLang="en-US" dirty="0"/>
              <a:t>如果一个</a:t>
            </a:r>
            <a:r>
              <a:rPr lang="en" altLang="zh-CN" dirty="0"/>
              <a:t>term</a:t>
            </a:r>
            <a:r>
              <a:rPr lang="zh-CN" altLang="en-US" dirty="0"/>
              <a:t>在一篇文档中的词频只有</a:t>
            </a:r>
            <a:r>
              <a:rPr lang="en-US" altLang="zh-CN" dirty="0"/>
              <a:t>1</a:t>
            </a:r>
            <a:r>
              <a:rPr lang="zh-CN" altLang="en-US" dirty="0"/>
              <a:t>，那么文档号跟词频的信息组合存储，</a:t>
            </a:r>
            <a:endParaRPr lang="en-US" altLang="zh-CN" dirty="0"/>
          </a:p>
          <a:p>
            <a:pPr>
              <a:buClr>
                <a:schemeClr val="accent1"/>
              </a:buClr>
            </a:pPr>
            <a:r>
              <a:rPr lang="zh-CN" altLang="en-US" dirty="0"/>
              <a:t>否则文档号跟词频分开存储。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6595856-83A8-8446-8FD2-68191CC653BD}"/>
              </a:ext>
            </a:extLst>
          </p:cNvPr>
          <p:cNvSpPr txBox="1"/>
          <p:nvPr/>
        </p:nvSpPr>
        <p:spPr>
          <a:xfrm>
            <a:off x="1353105" y="2888916"/>
            <a:ext cx="205440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文档号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: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5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，</a:t>
            </a:r>
            <a:r>
              <a:rPr lang="zh-CN" altLang="en-US" dirty="0"/>
              <a:t>词频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50D8E7FD-709D-1346-BBFE-7AEEC9C7D8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384516"/>
              </p:ext>
            </p:extLst>
          </p:nvPr>
        </p:nvGraphicFramePr>
        <p:xfrm>
          <a:off x="1626426" y="5490002"/>
          <a:ext cx="1263600" cy="42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00">
                  <a:extLst>
                    <a:ext uri="{9D8B030D-6E8A-4147-A177-3AD203B41FA5}">
                      <a16:colId xmlns:a16="http://schemas.microsoft.com/office/drawing/2014/main" val="1880366936"/>
                    </a:ext>
                  </a:extLst>
                </a:gridCol>
                <a:gridCol w="421200">
                  <a:extLst>
                    <a:ext uri="{9D8B030D-6E8A-4147-A177-3AD203B41FA5}">
                      <a16:colId xmlns:a16="http://schemas.microsoft.com/office/drawing/2014/main" val="2914365836"/>
                    </a:ext>
                  </a:extLst>
                </a:gridCol>
                <a:gridCol w="421200">
                  <a:extLst>
                    <a:ext uri="{9D8B030D-6E8A-4147-A177-3AD203B41FA5}">
                      <a16:colId xmlns:a16="http://schemas.microsoft.com/office/drawing/2014/main" val="3586687199"/>
                    </a:ext>
                  </a:extLst>
                </a:gridCol>
              </a:tblGrid>
              <a:tr h="421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</a:rPr>
                        <a:t>11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801950"/>
                  </a:ext>
                </a:extLst>
              </a:tr>
            </a:tbl>
          </a:graphicData>
        </a:graphic>
      </p:graphicFrame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CD4A3067-A177-3348-BF26-141C1EF13205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1816418" y="4989761"/>
            <a:ext cx="0" cy="500241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586F95DA-0A75-6249-A471-5B87EBC17750}"/>
              </a:ext>
            </a:extLst>
          </p:cNvPr>
          <p:cNvSpPr txBox="1"/>
          <p:nvPr/>
        </p:nvSpPr>
        <p:spPr>
          <a:xfrm>
            <a:off x="1204712" y="4712762"/>
            <a:ext cx="1223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文档号</a:t>
            </a:r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&amp;&amp;</a:t>
            </a:r>
            <a:r>
              <a:rPr kumimoji="1"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词频</a:t>
            </a:r>
          </a:p>
        </p:txBody>
      </p:sp>
      <p:sp>
        <p:nvSpPr>
          <p:cNvPr id="22" name="下箭头 21">
            <a:extLst>
              <a:ext uri="{FF2B5EF4-FFF2-40B4-BE49-F238E27FC236}">
                <a16:creationId xmlns:a16="http://schemas.microsoft.com/office/drawing/2014/main" id="{AFF99C4A-4005-4A4E-92CB-FCA66A8861DF}"/>
              </a:ext>
            </a:extLst>
          </p:cNvPr>
          <p:cNvSpPr/>
          <p:nvPr/>
        </p:nvSpPr>
        <p:spPr>
          <a:xfrm>
            <a:off x="1943492" y="3466073"/>
            <a:ext cx="484632" cy="978408"/>
          </a:xfrm>
          <a:prstGeom prst="downArrow">
            <a:avLst/>
          </a:prstGeom>
          <a:solidFill>
            <a:schemeClr val="accent4"/>
          </a:solidFill>
          <a:ln w="12700" cap="flat">
            <a:solidFill>
              <a:schemeClr val="accent5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EC24693-2A9D-444F-A8DA-34AA6856A9F2}"/>
              </a:ext>
            </a:extLst>
          </p:cNvPr>
          <p:cNvSpPr txBox="1"/>
          <p:nvPr/>
        </p:nvSpPr>
        <p:spPr>
          <a:xfrm>
            <a:off x="2544879" y="3725117"/>
            <a:ext cx="187006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altLang="zh-CN" dirty="0"/>
              <a:t>(5 &lt;&lt; 1) | 1 == 11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E541D8C-535F-614F-8EF5-D9D9226D95EE}"/>
              </a:ext>
            </a:extLst>
          </p:cNvPr>
          <p:cNvSpPr txBox="1"/>
          <p:nvPr/>
        </p:nvSpPr>
        <p:spPr>
          <a:xfrm>
            <a:off x="6865274" y="2888916"/>
            <a:ext cx="205440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文档号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: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5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，</a:t>
            </a:r>
            <a:r>
              <a:rPr lang="zh-CN" altLang="en-US" dirty="0"/>
              <a:t>词频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6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下箭头 23">
            <a:extLst>
              <a:ext uri="{FF2B5EF4-FFF2-40B4-BE49-F238E27FC236}">
                <a16:creationId xmlns:a16="http://schemas.microsoft.com/office/drawing/2014/main" id="{5B4BB5F2-472B-3F4F-A23C-151B2224557C}"/>
              </a:ext>
            </a:extLst>
          </p:cNvPr>
          <p:cNvSpPr/>
          <p:nvPr/>
        </p:nvSpPr>
        <p:spPr>
          <a:xfrm>
            <a:off x="7455661" y="3466073"/>
            <a:ext cx="484632" cy="978408"/>
          </a:xfrm>
          <a:prstGeom prst="downArrow">
            <a:avLst/>
          </a:prstGeom>
          <a:solidFill>
            <a:schemeClr val="accent4"/>
          </a:solidFill>
          <a:ln w="12700" cap="flat">
            <a:solidFill>
              <a:schemeClr val="accent5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3FDA434-5F4D-E94A-8969-843EE79F7DD7}"/>
              </a:ext>
            </a:extLst>
          </p:cNvPr>
          <p:cNvSpPr txBox="1"/>
          <p:nvPr/>
        </p:nvSpPr>
        <p:spPr>
          <a:xfrm>
            <a:off x="8057048" y="3725117"/>
            <a:ext cx="187006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altLang="zh-CN" dirty="0"/>
              <a:t>(5 &lt;&lt; 1)</a:t>
            </a:r>
            <a:r>
              <a:rPr lang="zh-CN" altLang="en-US" dirty="0"/>
              <a:t> </a:t>
            </a:r>
            <a:r>
              <a:rPr lang="en-US" altLang="zh-CN" dirty="0"/>
              <a:t>|</a:t>
            </a:r>
            <a:r>
              <a:rPr lang="zh-CN" altLang="en-US" dirty="0"/>
              <a:t> </a:t>
            </a:r>
            <a:r>
              <a:rPr lang="en-US" altLang="zh-CN" dirty="0"/>
              <a:t>0 == 10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1" name="表格 30">
            <a:extLst>
              <a:ext uri="{FF2B5EF4-FFF2-40B4-BE49-F238E27FC236}">
                <a16:creationId xmlns:a16="http://schemas.microsoft.com/office/drawing/2014/main" id="{3474587D-D599-8543-BAF4-A13025BDDB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705988"/>
              </p:ext>
            </p:extLst>
          </p:nvPr>
        </p:nvGraphicFramePr>
        <p:xfrm>
          <a:off x="7196373" y="5494793"/>
          <a:ext cx="1263600" cy="42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00">
                  <a:extLst>
                    <a:ext uri="{9D8B030D-6E8A-4147-A177-3AD203B41FA5}">
                      <a16:colId xmlns:a16="http://schemas.microsoft.com/office/drawing/2014/main" val="1880366936"/>
                    </a:ext>
                  </a:extLst>
                </a:gridCol>
                <a:gridCol w="421200">
                  <a:extLst>
                    <a:ext uri="{9D8B030D-6E8A-4147-A177-3AD203B41FA5}">
                      <a16:colId xmlns:a16="http://schemas.microsoft.com/office/drawing/2014/main" val="2914365836"/>
                    </a:ext>
                  </a:extLst>
                </a:gridCol>
                <a:gridCol w="421200">
                  <a:extLst>
                    <a:ext uri="{9D8B030D-6E8A-4147-A177-3AD203B41FA5}">
                      <a16:colId xmlns:a16="http://schemas.microsoft.com/office/drawing/2014/main" val="3586687199"/>
                    </a:ext>
                  </a:extLst>
                </a:gridCol>
              </a:tblGrid>
              <a:tr h="421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</a:rPr>
                        <a:t>10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801950"/>
                  </a:ext>
                </a:extLst>
              </a:tr>
            </a:tbl>
          </a:graphicData>
        </a:graphic>
      </p:graphicFrame>
      <p:cxnSp>
        <p:nvCxnSpPr>
          <p:cNvPr id="34" name="直线箭头连接符 33">
            <a:extLst>
              <a:ext uri="{FF2B5EF4-FFF2-40B4-BE49-F238E27FC236}">
                <a16:creationId xmlns:a16="http://schemas.microsoft.com/office/drawing/2014/main" id="{93B2441B-5336-BA48-828B-7550285A2F1F}"/>
              </a:ext>
            </a:extLst>
          </p:cNvPr>
          <p:cNvCxnSpPr>
            <a:cxnSpLocks/>
            <a:stCxn id="36" idx="2"/>
          </p:cNvCxnSpPr>
          <p:nvPr/>
        </p:nvCxnSpPr>
        <p:spPr>
          <a:xfrm>
            <a:off x="7331523" y="4989761"/>
            <a:ext cx="0" cy="505032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7E859599-0199-234C-807E-A1D50D88D9C1}"/>
              </a:ext>
            </a:extLst>
          </p:cNvPr>
          <p:cNvSpPr txBox="1"/>
          <p:nvPr/>
        </p:nvSpPr>
        <p:spPr>
          <a:xfrm>
            <a:off x="7008357" y="4712762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文档号</a:t>
            </a:r>
          </a:p>
        </p:txBody>
      </p:sp>
      <p:cxnSp>
        <p:nvCxnSpPr>
          <p:cNvPr id="37" name="直线箭头连接符 36">
            <a:extLst>
              <a:ext uri="{FF2B5EF4-FFF2-40B4-BE49-F238E27FC236}">
                <a16:creationId xmlns:a16="http://schemas.microsoft.com/office/drawing/2014/main" id="{C64730AE-02BD-4A4B-85A6-F913D75A4457}"/>
              </a:ext>
            </a:extLst>
          </p:cNvPr>
          <p:cNvCxnSpPr>
            <a:cxnSpLocks/>
            <a:stCxn id="38" idx="2"/>
          </p:cNvCxnSpPr>
          <p:nvPr/>
        </p:nvCxnSpPr>
        <p:spPr>
          <a:xfrm>
            <a:off x="7828173" y="4995545"/>
            <a:ext cx="315" cy="499248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93F9ACBC-CAC3-CC47-B56A-E4206B3F5F31}"/>
              </a:ext>
            </a:extLst>
          </p:cNvPr>
          <p:cNvSpPr txBox="1"/>
          <p:nvPr/>
        </p:nvSpPr>
        <p:spPr>
          <a:xfrm>
            <a:off x="7581951" y="471854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词频</a:t>
            </a:r>
          </a:p>
        </p:txBody>
      </p:sp>
    </p:spTree>
    <p:extLst>
      <p:ext uri="{BB962C8B-B14F-4D97-AF65-F5344CB8AC3E}">
        <p14:creationId xmlns:p14="http://schemas.microsoft.com/office/powerpoint/2010/main" val="9401070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2" grpId="0" animBg="1"/>
      <p:bldP spid="6" grpId="0"/>
      <p:bldP spid="23" grpId="0"/>
      <p:bldP spid="24" grpId="0" animBg="1"/>
      <p:bldP spid="25" grpId="0"/>
      <p:bldP spid="36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标题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13816">
              <a:defRPr sz="2492"/>
            </a:lvl1pPr>
          </a:lstStyle>
          <a:p>
            <a:pPr algn="l"/>
            <a:r>
              <a:rPr lang="zh-CN" altLang="en-US" dirty="0"/>
              <a:t>倒排表（内存）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68E5FFD-DF88-3D46-86B0-C645F7995A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1D241BB-F67D-9D41-99C4-E26260015030}"/>
              </a:ext>
            </a:extLst>
          </p:cNvPr>
          <p:cNvSpPr txBox="1"/>
          <p:nvPr/>
        </p:nvSpPr>
        <p:spPr>
          <a:xfrm>
            <a:off x="838200" y="1226379"/>
            <a:ext cx="130420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latin typeface="+mj-lt"/>
              </a:rPr>
              <a:t>组合存储</a:t>
            </a:r>
            <a:endParaRPr lang="en-US" altLang="zh-CN" dirty="0">
              <a:latin typeface="+mj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930CDEA-7187-B848-81A4-BF870A0D5CD3}"/>
              </a:ext>
            </a:extLst>
          </p:cNvPr>
          <p:cNvSpPr txBox="1"/>
          <p:nvPr/>
        </p:nvSpPr>
        <p:spPr>
          <a:xfrm>
            <a:off x="1101092" y="1595709"/>
            <a:ext cx="867160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>
              <a:buClr>
                <a:schemeClr val="accent1"/>
              </a:buClr>
            </a:pPr>
            <a:r>
              <a:rPr lang="zh-CN" altLang="en-US" dirty="0"/>
              <a:t>如果一个域名存在负载信息，那么将位置（</a:t>
            </a:r>
            <a:r>
              <a:rPr lang="en-US" altLang="zh-CN" dirty="0"/>
              <a:t>Position</a:t>
            </a:r>
            <a:r>
              <a:rPr lang="zh-CN" altLang="en-US" dirty="0"/>
              <a:t>）跟负载（</a:t>
            </a:r>
            <a:r>
              <a:rPr lang="en-US" altLang="zh-CN" dirty="0"/>
              <a:t>Payload</a:t>
            </a:r>
            <a:r>
              <a:rPr lang="zh-CN" altLang="en-US" dirty="0"/>
              <a:t>）组合存储。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6595856-83A8-8446-8FD2-68191CC653BD}"/>
              </a:ext>
            </a:extLst>
          </p:cNvPr>
          <p:cNvSpPr txBox="1"/>
          <p:nvPr/>
        </p:nvSpPr>
        <p:spPr>
          <a:xfrm>
            <a:off x="1353105" y="2888916"/>
            <a:ext cx="192616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zh-CN" altLang="en-US" dirty="0"/>
              <a:t>位置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: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dirty="0"/>
              <a:t>8</a:t>
            </a:r>
            <a:r>
              <a:rPr lang="zh-CN" altLang="en-US" dirty="0"/>
              <a:t>，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CN" altLang="en-US" dirty="0"/>
              <a:t>负载</a:t>
            </a:r>
            <a:r>
              <a:rPr lang="en-US" altLang="zh-CN" dirty="0"/>
              <a:t>:</a:t>
            </a:r>
            <a:r>
              <a:rPr lang="zh-CN" altLang="en-US" dirty="0"/>
              <a:t> 无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50D8E7FD-709D-1346-BBFE-7AEEC9C7D880}"/>
              </a:ext>
            </a:extLst>
          </p:cNvPr>
          <p:cNvGraphicFramePr>
            <a:graphicFrameLocks noGrp="1"/>
          </p:cNvGraphicFramePr>
          <p:nvPr/>
        </p:nvGraphicFramePr>
        <p:xfrm>
          <a:off x="1626426" y="5490002"/>
          <a:ext cx="1263600" cy="42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00">
                  <a:extLst>
                    <a:ext uri="{9D8B030D-6E8A-4147-A177-3AD203B41FA5}">
                      <a16:colId xmlns:a16="http://schemas.microsoft.com/office/drawing/2014/main" val="1880366936"/>
                    </a:ext>
                  </a:extLst>
                </a:gridCol>
                <a:gridCol w="421200">
                  <a:extLst>
                    <a:ext uri="{9D8B030D-6E8A-4147-A177-3AD203B41FA5}">
                      <a16:colId xmlns:a16="http://schemas.microsoft.com/office/drawing/2014/main" val="2914365836"/>
                    </a:ext>
                  </a:extLst>
                </a:gridCol>
                <a:gridCol w="421200">
                  <a:extLst>
                    <a:ext uri="{9D8B030D-6E8A-4147-A177-3AD203B41FA5}">
                      <a16:colId xmlns:a16="http://schemas.microsoft.com/office/drawing/2014/main" val="3586687199"/>
                    </a:ext>
                  </a:extLst>
                </a:gridCol>
              </a:tblGrid>
              <a:tr h="421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</a:rPr>
                        <a:t>11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801950"/>
                  </a:ext>
                </a:extLst>
              </a:tr>
            </a:tbl>
          </a:graphicData>
        </a:graphic>
      </p:graphicFrame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CD4A3067-A177-3348-BF26-141C1EF13205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1943492" y="5277299"/>
            <a:ext cx="0" cy="212703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586F95DA-0A75-6249-A471-5B87EBC17750}"/>
              </a:ext>
            </a:extLst>
          </p:cNvPr>
          <p:cNvSpPr txBox="1"/>
          <p:nvPr/>
        </p:nvSpPr>
        <p:spPr>
          <a:xfrm>
            <a:off x="1697270" y="500030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位置</a:t>
            </a:r>
          </a:p>
        </p:txBody>
      </p:sp>
      <p:sp>
        <p:nvSpPr>
          <p:cNvPr id="22" name="下箭头 21">
            <a:extLst>
              <a:ext uri="{FF2B5EF4-FFF2-40B4-BE49-F238E27FC236}">
                <a16:creationId xmlns:a16="http://schemas.microsoft.com/office/drawing/2014/main" id="{AFF99C4A-4005-4A4E-92CB-FCA66A8861DF}"/>
              </a:ext>
            </a:extLst>
          </p:cNvPr>
          <p:cNvSpPr/>
          <p:nvPr/>
        </p:nvSpPr>
        <p:spPr>
          <a:xfrm>
            <a:off x="1943492" y="3466073"/>
            <a:ext cx="484632" cy="978408"/>
          </a:xfrm>
          <a:prstGeom prst="downArrow">
            <a:avLst/>
          </a:prstGeom>
          <a:solidFill>
            <a:schemeClr val="accent4"/>
          </a:solidFill>
          <a:ln w="12700" cap="flat">
            <a:solidFill>
              <a:schemeClr val="accent5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EC24693-2A9D-444F-A8DA-34AA6856A9F2}"/>
              </a:ext>
            </a:extLst>
          </p:cNvPr>
          <p:cNvSpPr txBox="1"/>
          <p:nvPr/>
        </p:nvSpPr>
        <p:spPr>
          <a:xfrm>
            <a:off x="2544879" y="3725117"/>
            <a:ext cx="187006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altLang="zh-CN" dirty="0"/>
              <a:t>(8 &lt;&lt; 1) | 0 == 16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E541D8C-535F-614F-8EF5-D9D9226D95EE}"/>
              </a:ext>
            </a:extLst>
          </p:cNvPr>
          <p:cNvSpPr txBox="1"/>
          <p:nvPr/>
        </p:nvSpPr>
        <p:spPr>
          <a:xfrm>
            <a:off x="6890922" y="2822570"/>
            <a:ext cx="201593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位置：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8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， 负载 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“a”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下箭头 23">
            <a:extLst>
              <a:ext uri="{FF2B5EF4-FFF2-40B4-BE49-F238E27FC236}">
                <a16:creationId xmlns:a16="http://schemas.microsoft.com/office/drawing/2014/main" id="{5B4BB5F2-472B-3F4F-A23C-151B2224557C}"/>
              </a:ext>
            </a:extLst>
          </p:cNvPr>
          <p:cNvSpPr/>
          <p:nvPr/>
        </p:nvSpPr>
        <p:spPr>
          <a:xfrm>
            <a:off x="7455661" y="3466073"/>
            <a:ext cx="484632" cy="978408"/>
          </a:xfrm>
          <a:prstGeom prst="downArrow">
            <a:avLst/>
          </a:prstGeom>
          <a:solidFill>
            <a:schemeClr val="accent4"/>
          </a:solidFill>
          <a:ln w="12700" cap="flat">
            <a:solidFill>
              <a:schemeClr val="accent5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3FDA434-5F4D-E94A-8969-843EE79F7DD7}"/>
              </a:ext>
            </a:extLst>
          </p:cNvPr>
          <p:cNvSpPr txBox="1"/>
          <p:nvPr/>
        </p:nvSpPr>
        <p:spPr>
          <a:xfrm>
            <a:off x="8037217" y="3500935"/>
            <a:ext cx="187006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altLang="zh-CN" dirty="0"/>
              <a:t>(8 &lt;&lt; 1) | 1 == 17</a:t>
            </a:r>
            <a:endParaRPr lang="zh-CN" altLang="en-US" dirty="0"/>
          </a:p>
        </p:txBody>
      </p:sp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38F26267-DD10-6140-95E6-392A4C8E20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079763"/>
              </p:ext>
            </p:extLst>
          </p:nvPr>
        </p:nvGraphicFramePr>
        <p:xfrm>
          <a:off x="7197036" y="5408403"/>
          <a:ext cx="1263600" cy="42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00">
                  <a:extLst>
                    <a:ext uri="{9D8B030D-6E8A-4147-A177-3AD203B41FA5}">
                      <a16:colId xmlns:a16="http://schemas.microsoft.com/office/drawing/2014/main" val="1880366936"/>
                    </a:ext>
                  </a:extLst>
                </a:gridCol>
                <a:gridCol w="421200">
                  <a:extLst>
                    <a:ext uri="{9D8B030D-6E8A-4147-A177-3AD203B41FA5}">
                      <a16:colId xmlns:a16="http://schemas.microsoft.com/office/drawing/2014/main" val="2914365836"/>
                    </a:ext>
                  </a:extLst>
                </a:gridCol>
                <a:gridCol w="421200">
                  <a:extLst>
                    <a:ext uri="{9D8B030D-6E8A-4147-A177-3AD203B41FA5}">
                      <a16:colId xmlns:a16="http://schemas.microsoft.com/office/drawing/2014/main" val="3586687199"/>
                    </a:ext>
                  </a:extLst>
                </a:gridCol>
              </a:tblGrid>
              <a:tr h="421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</a:rPr>
                        <a:t>17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97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801950"/>
                  </a:ext>
                </a:extLst>
              </a:tr>
            </a:tbl>
          </a:graphicData>
        </a:graphic>
      </p:graphicFrame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E15C6493-6FA0-A64A-912A-7E42AD9A7CE1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7367578" y="5146197"/>
            <a:ext cx="0" cy="262205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5D399744-939B-4047-A3B7-9EA5E9683FD0}"/>
              </a:ext>
            </a:extLst>
          </p:cNvPr>
          <p:cNvSpPr txBox="1"/>
          <p:nvPr/>
        </p:nvSpPr>
        <p:spPr>
          <a:xfrm>
            <a:off x="7121356" y="4869198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位置</a:t>
            </a:r>
          </a:p>
        </p:txBody>
      </p: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C377A39E-D2B9-F044-A591-A33547FAC6BA}"/>
              </a:ext>
            </a:extLst>
          </p:cNvPr>
          <p:cNvCxnSpPr>
            <a:cxnSpLocks/>
          </p:cNvCxnSpPr>
          <p:nvPr/>
        </p:nvCxnSpPr>
        <p:spPr>
          <a:xfrm>
            <a:off x="7613799" y="5031461"/>
            <a:ext cx="0" cy="376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线连接符 28">
            <a:extLst>
              <a:ext uri="{FF2B5EF4-FFF2-40B4-BE49-F238E27FC236}">
                <a16:creationId xmlns:a16="http://schemas.microsoft.com/office/drawing/2014/main" id="{29AA5013-3CE7-2241-8731-B098309EA092}"/>
              </a:ext>
            </a:extLst>
          </p:cNvPr>
          <p:cNvCxnSpPr>
            <a:cxnSpLocks/>
          </p:cNvCxnSpPr>
          <p:nvPr/>
        </p:nvCxnSpPr>
        <p:spPr>
          <a:xfrm>
            <a:off x="8460636" y="5031461"/>
            <a:ext cx="0" cy="376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488E95DC-E30A-214E-9F85-2394ECCD6C5D}"/>
              </a:ext>
            </a:extLst>
          </p:cNvPr>
          <p:cNvSpPr txBox="1"/>
          <p:nvPr/>
        </p:nvSpPr>
        <p:spPr>
          <a:xfrm>
            <a:off x="7735890" y="4883721"/>
            <a:ext cx="642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负载</a:t>
            </a:r>
          </a:p>
        </p:txBody>
      </p: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D7F817DF-1CCA-3143-A06F-C3BF344BD29A}"/>
              </a:ext>
            </a:extLst>
          </p:cNvPr>
          <p:cNvCxnSpPr>
            <a:cxnSpLocks/>
          </p:cNvCxnSpPr>
          <p:nvPr/>
        </p:nvCxnSpPr>
        <p:spPr>
          <a:xfrm>
            <a:off x="7613799" y="5277299"/>
            <a:ext cx="84683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7C009CB7-144C-2E4E-B87A-7CFC96BE8738}"/>
              </a:ext>
            </a:extLst>
          </p:cNvPr>
          <p:cNvCxnSpPr>
            <a:cxnSpLocks/>
          </p:cNvCxnSpPr>
          <p:nvPr/>
        </p:nvCxnSpPr>
        <p:spPr>
          <a:xfrm>
            <a:off x="7793357" y="5829603"/>
            <a:ext cx="0" cy="380278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线箭头连接符 34">
            <a:extLst>
              <a:ext uri="{FF2B5EF4-FFF2-40B4-BE49-F238E27FC236}">
                <a16:creationId xmlns:a16="http://schemas.microsoft.com/office/drawing/2014/main" id="{D8333C23-841A-1146-8772-120B4513B376}"/>
              </a:ext>
            </a:extLst>
          </p:cNvPr>
          <p:cNvCxnSpPr>
            <a:cxnSpLocks/>
          </p:cNvCxnSpPr>
          <p:nvPr/>
        </p:nvCxnSpPr>
        <p:spPr>
          <a:xfrm>
            <a:off x="8232628" y="5829603"/>
            <a:ext cx="0" cy="380278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C9AE2E1A-BCED-4D43-B8EC-0DEF7E911772}"/>
              </a:ext>
            </a:extLst>
          </p:cNvPr>
          <p:cNvSpPr txBox="1"/>
          <p:nvPr/>
        </p:nvSpPr>
        <p:spPr>
          <a:xfrm>
            <a:off x="7140074" y="6253719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负载长度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7EBFA4A1-C043-494A-BA01-FAFE216ABF47}"/>
              </a:ext>
            </a:extLst>
          </p:cNvPr>
          <p:cNvSpPr txBox="1"/>
          <p:nvPr/>
        </p:nvSpPr>
        <p:spPr>
          <a:xfrm>
            <a:off x="7969907" y="6256635"/>
            <a:ext cx="813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</a:t>
            </a:r>
            <a:r>
              <a:rPr kumimoji="1"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ASCII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08520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2" grpId="0" animBg="1"/>
      <p:bldP spid="6" grpId="0"/>
      <p:bldP spid="23" grpId="0"/>
      <p:bldP spid="24" grpId="0" animBg="1"/>
      <p:bldP spid="25" grpId="0"/>
      <p:bldP spid="27" grpId="0"/>
      <p:bldP spid="30" grpId="0"/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标题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13816">
              <a:defRPr sz="2492"/>
            </a:lvl1pPr>
          </a:lstStyle>
          <a:p>
            <a:pPr algn="l"/>
            <a:r>
              <a:rPr lang="zh-CN" altLang="en-US" dirty="0"/>
              <a:t>倒排表（内存）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E272CA5-ED40-944D-BACD-A22A659BEE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1D241BB-F67D-9D41-99C4-E26260015030}"/>
              </a:ext>
            </a:extLst>
          </p:cNvPr>
          <p:cNvSpPr txBox="1"/>
          <p:nvPr/>
        </p:nvSpPr>
        <p:spPr>
          <a:xfrm>
            <a:off x="838200" y="1226379"/>
            <a:ext cx="26891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latin typeface="+mj-lt"/>
              </a:rPr>
              <a:t>存储空间的分配与扩容</a:t>
            </a:r>
            <a:endParaRPr lang="en-US" altLang="zh-CN" dirty="0">
              <a:latin typeface="+mj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930CDEA-7187-B848-81A4-BF870A0D5CD3}"/>
              </a:ext>
            </a:extLst>
          </p:cNvPr>
          <p:cNvSpPr txBox="1"/>
          <p:nvPr/>
        </p:nvSpPr>
        <p:spPr>
          <a:xfrm>
            <a:off x="1101092" y="1595709"/>
            <a:ext cx="10556734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>
              <a:buClr>
                <a:schemeClr val="accent1"/>
              </a:buClr>
            </a:pPr>
            <a:r>
              <a:rPr lang="zh-CN" altLang="en-US" sz="2400" dirty="0">
                <a:latin typeface="+mj-lt"/>
              </a:rPr>
              <a:t>第一次处理一个</a:t>
            </a:r>
            <a:r>
              <a:rPr lang="en-US" altLang="zh-CN" sz="2400" dirty="0">
                <a:latin typeface="+mj-lt"/>
              </a:rPr>
              <a:t>term</a:t>
            </a:r>
            <a:r>
              <a:rPr lang="zh-CN" altLang="en-US" sz="2400" dirty="0">
                <a:latin typeface="+mj-lt"/>
              </a:rPr>
              <a:t>时，需要分配一个连续的固定大小的空间来存放文档号、</a:t>
            </a:r>
            <a:endParaRPr lang="en-US" altLang="zh-CN" sz="2400" dirty="0">
              <a:latin typeface="+mj-lt"/>
            </a:endParaRPr>
          </a:p>
          <a:p>
            <a:pPr>
              <a:buClr>
                <a:schemeClr val="accent1"/>
              </a:buClr>
            </a:pPr>
            <a:r>
              <a:rPr lang="zh-CN" altLang="en-US" sz="2400" dirty="0">
                <a:latin typeface="+mj-lt"/>
              </a:rPr>
              <a:t>词频、位置、偏移、负载的信息。</a:t>
            </a:r>
          </a:p>
        </p:txBody>
      </p:sp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9D01B7BD-7277-6C4D-99E5-EF1450D390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555516"/>
              </p:ext>
            </p:extLst>
          </p:nvPr>
        </p:nvGraphicFramePr>
        <p:xfrm>
          <a:off x="2902012" y="4549408"/>
          <a:ext cx="6278400" cy="39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00">
                  <a:extLst>
                    <a:ext uri="{9D8B030D-6E8A-4147-A177-3AD203B41FA5}">
                      <a16:colId xmlns:a16="http://schemas.microsoft.com/office/drawing/2014/main" val="1880366936"/>
                    </a:ext>
                  </a:extLst>
                </a:gridCol>
                <a:gridCol w="392400">
                  <a:extLst>
                    <a:ext uri="{9D8B030D-6E8A-4147-A177-3AD203B41FA5}">
                      <a16:colId xmlns:a16="http://schemas.microsoft.com/office/drawing/2014/main" val="2914365836"/>
                    </a:ext>
                  </a:extLst>
                </a:gridCol>
                <a:gridCol w="392400">
                  <a:extLst>
                    <a:ext uri="{9D8B030D-6E8A-4147-A177-3AD203B41FA5}">
                      <a16:colId xmlns:a16="http://schemas.microsoft.com/office/drawing/2014/main" val="3586687199"/>
                    </a:ext>
                  </a:extLst>
                </a:gridCol>
                <a:gridCol w="392400">
                  <a:extLst>
                    <a:ext uri="{9D8B030D-6E8A-4147-A177-3AD203B41FA5}">
                      <a16:colId xmlns:a16="http://schemas.microsoft.com/office/drawing/2014/main" val="375955796"/>
                    </a:ext>
                  </a:extLst>
                </a:gridCol>
                <a:gridCol w="392400">
                  <a:extLst>
                    <a:ext uri="{9D8B030D-6E8A-4147-A177-3AD203B41FA5}">
                      <a16:colId xmlns:a16="http://schemas.microsoft.com/office/drawing/2014/main" val="1957988159"/>
                    </a:ext>
                  </a:extLst>
                </a:gridCol>
                <a:gridCol w="392400">
                  <a:extLst>
                    <a:ext uri="{9D8B030D-6E8A-4147-A177-3AD203B41FA5}">
                      <a16:colId xmlns:a16="http://schemas.microsoft.com/office/drawing/2014/main" val="4238764811"/>
                    </a:ext>
                  </a:extLst>
                </a:gridCol>
                <a:gridCol w="392400">
                  <a:extLst>
                    <a:ext uri="{9D8B030D-6E8A-4147-A177-3AD203B41FA5}">
                      <a16:colId xmlns:a16="http://schemas.microsoft.com/office/drawing/2014/main" val="907250507"/>
                    </a:ext>
                  </a:extLst>
                </a:gridCol>
                <a:gridCol w="392400">
                  <a:extLst>
                    <a:ext uri="{9D8B030D-6E8A-4147-A177-3AD203B41FA5}">
                      <a16:colId xmlns:a16="http://schemas.microsoft.com/office/drawing/2014/main" val="1091896493"/>
                    </a:ext>
                  </a:extLst>
                </a:gridCol>
                <a:gridCol w="392400">
                  <a:extLst>
                    <a:ext uri="{9D8B030D-6E8A-4147-A177-3AD203B41FA5}">
                      <a16:colId xmlns:a16="http://schemas.microsoft.com/office/drawing/2014/main" val="2985940727"/>
                    </a:ext>
                  </a:extLst>
                </a:gridCol>
                <a:gridCol w="392400">
                  <a:extLst>
                    <a:ext uri="{9D8B030D-6E8A-4147-A177-3AD203B41FA5}">
                      <a16:colId xmlns:a16="http://schemas.microsoft.com/office/drawing/2014/main" val="1045829100"/>
                    </a:ext>
                  </a:extLst>
                </a:gridCol>
                <a:gridCol w="392400">
                  <a:extLst>
                    <a:ext uri="{9D8B030D-6E8A-4147-A177-3AD203B41FA5}">
                      <a16:colId xmlns:a16="http://schemas.microsoft.com/office/drawing/2014/main" val="1433908773"/>
                    </a:ext>
                  </a:extLst>
                </a:gridCol>
                <a:gridCol w="392400">
                  <a:extLst>
                    <a:ext uri="{9D8B030D-6E8A-4147-A177-3AD203B41FA5}">
                      <a16:colId xmlns:a16="http://schemas.microsoft.com/office/drawing/2014/main" val="3337101265"/>
                    </a:ext>
                  </a:extLst>
                </a:gridCol>
                <a:gridCol w="392400">
                  <a:extLst>
                    <a:ext uri="{9D8B030D-6E8A-4147-A177-3AD203B41FA5}">
                      <a16:colId xmlns:a16="http://schemas.microsoft.com/office/drawing/2014/main" val="3532878238"/>
                    </a:ext>
                  </a:extLst>
                </a:gridCol>
                <a:gridCol w="392400">
                  <a:extLst>
                    <a:ext uri="{9D8B030D-6E8A-4147-A177-3AD203B41FA5}">
                      <a16:colId xmlns:a16="http://schemas.microsoft.com/office/drawing/2014/main" val="491582813"/>
                    </a:ext>
                  </a:extLst>
                </a:gridCol>
                <a:gridCol w="392400">
                  <a:extLst>
                    <a:ext uri="{9D8B030D-6E8A-4147-A177-3AD203B41FA5}">
                      <a16:colId xmlns:a16="http://schemas.microsoft.com/office/drawing/2014/main" val="4064799032"/>
                    </a:ext>
                  </a:extLst>
                </a:gridCol>
                <a:gridCol w="392400">
                  <a:extLst>
                    <a:ext uri="{9D8B030D-6E8A-4147-A177-3AD203B41FA5}">
                      <a16:colId xmlns:a16="http://schemas.microsoft.com/office/drawing/2014/main" val="4164696541"/>
                    </a:ext>
                  </a:extLst>
                </a:gridCol>
              </a:tblGrid>
              <a:tr h="3924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</a:t>
                      </a:r>
                      <a:endParaRPr lang="zh-CN" altLang="en-US" sz="1200" b="0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98</a:t>
                      </a:r>
                      <a:endParaRPr lang="zh-CN" altLang="en-US" sz="1200" b="0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1200" b="0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1200" b="0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1200" b="0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1200" b="0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16</a:t>
                      </a:r>
                      <a:endParaRPr lang="zh-CN" altLang="en-US" sz="1200" b="0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1200" b="0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1200" b="0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1200" b="0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1200" b="0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16</a:t>
                      </a:r>
                      <a:endParaRPr lang="zh-CN" altLang="en-US" sz="1200" b="0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801950"/>
                  </a:ext>
                </a:extLst>
              </a:tr>
            </a:tbl>
          </a:graphicData>
        </a:graphic>
      </p:graphicFrame>
      <p:sp>
        <p:nvSpPr>
          <p:cNvPr id="27" name="文本框 26">
            <a:extLst>
              <a:ext uri="{FF2B5EF4-FFF2-40B4-BE49-F238E27FC236}">
                <a16:creationId xmlns:a16="http://schemas.microsoft.com/office/drawing/2014/main" id="{C767E5AF-7681-0A48-B510-31BD012FE24E}"/>
              </a:ext>
            </a:extLst>
          </p:cNvPr>
          <p:cNvSpPr txBox="1"/>
          <p:nvPr/>
        </p:nvSpPr>
        <p:spPr>
          <a:xfrm>
            <a:off x="2902012" y="4941809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0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CA62A0B-FB2B-AC4A-87F0-7B64377BE46E}"/>
              </a:ext>
            </a:extLst>
          </p:cNvPr>
          <p:cNvSpPr txBox="1"/>
          <p:nvPr/>
        </p:nvSpPr>
        <p:spPr>
          <a:xfrm>
            <a:off x="3246476" y="4941810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C1056A3-9CF7-554A-B084-B13912E68FA8}"/>
              </a:ext>
            </a:extLst>
          </p:cNvPr>
          <p:cNvSpPr txBox="1"/>
          <p:nvPr/>
        </p:nvSpPr>
        <p:spPr>
          <a:xfrm>
            <a:off x="3550646" y="4941808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4C2C74B-FD6A-F448-B27C-B59F38FB1A92}"/>
              </a:ext>
            </a:extLst>
          </p:cNvPr>
          <p:cNvSpPr txBox="1"/>
          <p:nvPr/>
        </p:nvSpPr>
        <p:spPr>
          <a:xfrm>
            <a:off x="3854816" y="4941808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7C55785D-05CE-AF45-88EC-31BAA001EB75}"/>
              </a:ext>
            </a:extLst>
          </p:cNvPr>
          <p:cNvSpPr txBox="1"/>
          <p:nvPr/>
        </p:nvSpPr>
        <p:spPr>
          <a:xfrm>
            <a:off x="4199280" y="4941809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3B3338A9-EF3A-E243-9EA0-B80DC2A89F6D}"/>
              </a:ext>
            </a:extLst>
          </p:cNvPr>
          <p:cNvSpPr txBox="1"/>
          <p:nvPr/>
        </p:nvSpPr>
        <p:spPr>
          <a:xfrm>
            <a:off x="4503450" y="4941807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B6936CA-8D50-B24A-986C-7A8A2606A0DA}"/>
              </a:ext>
            </a:extLst>
          </p:cNvPr>
          <p:cNvSpPr txBox="1"/>
          <p:nvPr/>
        </p:nvSpPr>
        <p:spPr>
          <a:xfrm>
            <a:off x="4830758" y="4941807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B73C1BC8-2C9E-A84A-976E-D74691D2B677}"/>
              </a:ext>
            </a:extLst>
          </p:cNvPr>
          <p:cNvSpPr txBox="1"/>
          <p:nvPr/>
        </p:nvSpPr>
        <p:spPr>
          <a:xfrm>
            <a:off x="5175222" y="4941808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7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5F87E4E6-B00A-B746-B5C0-916F4435E7FE}"/>
              </a:ext>
            </a:extLst>
          </p:cNvPr>
          <p:cNvSpPr txBox="1"/>
          <p:nvPr/>
        </p:nvSpPr>
        <p:spPr>
          <a:xfrm>
            <a:off x="5438508" y="4941806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8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81C1E8CB-6FC2-DF4A-B340-140EDD2A10A7}"/>
              </a:ext>
            </a:extLst>
          </p:cNvPr>
          <p:cNvSpPr txBox="1"/>
          <p:nvPr/>
        </p:nvSpPr>
        <p:spPr>
          <a:xfrm>
            <a:off x="5767583" y="4941806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9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0BBF632C-FE15-4E42-9095-3838258A2ECD}"/>
              </a:ext>
            </a:extLst>
          </p:cNvPr>
          <p:cNvSpPr txBox="1"/>
          <p:nvPr/>
        </p:nvSpPr>
        <p:spPr>
          <a:xfrm>
            <a:off x="6074305" y="4941803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10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8D6EDA92-41E7-BE42-9FBA-A16FB19D749D}"/>
              </a:ext>
            </a:extLst>
          </p:cNvPr>
          <p:cNvSpPr txBox="1"/>
          <p:nvPr/>
        </p:nvSpPr>
        <p:spPr>
          <a:xfrm>
            <a:off x="6478814" y="4941804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544CFBC0-E50B-B547-AAAF-45F714E0F363}"/>
              </a:ext>
            </a:extLst>
          </p:cNvPr>
          <p:cNvSpPr txBox="1"/>
          <p:nvPr/>
        </p:nvSpPr>
        <p:spPr>
          <a:xfrm>
            <a:off x="4551154" y="3244334"/>
            <a:ext cx="154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term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：“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”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FC974C8A-8B4E-9A41-B2F0-21C08EEB0892}"/>
              </a:ext>
            </a:extLst>
          </p:cNvPr>
          <p:cNvSpPr txBox="1"/>
          <p:nvPr/>
        </p:nvSpPr>
        <p:spPr>
          <a:xfrm>
            <a:off x="6846513" y="4950624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12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140E71E0-A2C8-4D44-A42A-07467D389F03}"/>
              </a:ext>
            </a:extLst>
          </p:cNvPr>
          <p:cNvSpPr txBox="1"/>
          <p:nvPr/>
        </p:nvSpPr>
        <p:spPr>
          <a:xfrm>
            <a:off x="7237894" y="4959445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13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B01ABC73-B936-D344-A51C-5EED0523D43A}"/>
              </a:ext>
            </a:extLst>
          </p:cNvPr>
          <p:cNvSpPr txBox="1"/>
          <p:nvPr/>
        </p:nvSpPr>
        <p:spPr>
          <a:xfrm>
            <a:off x="7629323" y="4941803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14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DEFEFBC4-F0C0-4845-8E5B-88A4D56551C5}"/>
              </a:ext>
            </a:extLst>
          </p:cNvPr>
          <p:cNvSpPr txBox="1"/>
          <p:nvPr/>
        </p:nvSpPr>
        <p:spPr>
          <a:xfrm>
            <a:off x="8033832" y="4941803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15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2E53C707-72DB-BA4A-82B9-630ABAB6A123}"/>
              </a:ext>
            </a:extLst>
          </p:cNvPr>
          <p:cNvSpPr txBox="1"/>
          <p:nvPr/>
        </p:nvSpPr>
        <p:spPr>
          <a:xfrm>
            <a:off x="8439848" y="4941802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16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263DF68D-450C-EF45-BC36-C94A0CAAA9F7}"/>
              </a:ext>
            </a:extLst>
          </p:cNvPr>
          <p:cNvSpPr txBox="1"/>
          <p:nvPr/>
        </p:nvSpPr>
        <p:spPr>
          <a:xfrm>
            <a:off x="8819707" y="4941802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17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AFACA51C-29D4-4C46-B789-356F4BB5540E}"/>
              </a:ext>
            </a:extLst>
          </p:cNvPr>
          <p:cNvCxnSpPr>
            <a:cxnSpLocks/>
          </p:cNvCxnSpPr>
          <p:nvPr/>
        </p:nvCxnSpPr>
        <p:spPr>
          <a:xfrm>
            <a:off x="3683988" y="4018508"/>
            <a:ext cx="0" cy="53090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线箭头连接符 51">
            <a:extLst>
              <a:ext uri="{FF2B5EF4-FFF2-40B4-BE49-F238E27FC236}">
                <a16:creationId xmlns:a16="http://schemas.microsoft.com/office/drawing/2014/main" id="{4E94747F-2F5D-BD43-970C-9DEF186FBAEC}"/>
              </a:ext>
            </a:extLst>
          </p:cNvPr>
          <p:cNvCxnSpPr>
            <a:cxnSpLocks/>
          </p:cNvCxnSpPr>
          <p:nvPr/>
        </p:nvCxnSpPr>
        <p:spPr>
          <a:xfrm>
            <a:off x="3682264" y="4202513"/>
            <a:ext cx="196864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线箭头连接符 52">
            <a:extLst>
              <a:ext uri="{FF2B5EF4-FFF2-40B4-BE49-F238E27FC236}">
                <a16:creationId xmlns:a16="http://schemas.microsoft.com/office/drawing/2014/main" id="{33FAA334-1E56-E74B-B696-A766A46FBF29}"/>
              </a:ext>
            </a:extLst>
          </p:cNvPr>
          <p:cNvCxnSpPr>
            <a:cxnSpLocks/>
          </p:cNvCxnSpPr>
          <p:nvPr/>
        </p:nvCxnSpPr>
        <p:spPr>
          <a:xfrm>
            <a:off x="5646537" y="4202513"/>
            <a:ext cx="195555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线箭头连接符 53">
            <a:extLst>
              <a:ext uri="{FF2B5EF4-FFF2-40B4-BE49-F238E27FC236}">
                <a16:creationId xmlns:a16="http://schemas.microsoft.com/office/drawing/2014/main" id="{72DFC103-0846-684B-91C1-9B32F75A28ED}"/>
              </a:ext>
            </a:extLst>
          </p:cNvPr>
          <p:cNvCxnSpPr>
            <a:cxnSpLocks/>
          </p:cNvCxnSpPr>
          <p:nvPr/>
        </p:nvCxnSpPr>
        <p:spPr>
          <a:xfrm>
            <a:off x="2989999" y="4202513"/>
            <a:ext cx="0" cy="346895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>
            <a:extLst>
              <a:ext uri="{FF2B5EF4-FFF2-40B4-BE49-F238E27FC236}">
                <a16:creationId xmlns:a16="http://schemas.microsoft.com/office/drawing/2014/main" id="{3F331A53-D9EB-8448-A9F8-F85CBA453DA1}"/>
              </a:ext>
            </a:extLst>
          </p:cNvPr>
          <p:cNvSpPr txBox="1"/>
          <p:nvPr/>
        </p:nvSpPr>
        <p:spPr>
          <a:xfrm>
            <a:off x="4067226" y="3882348"/>
            <a:ext cx="1489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docId</a:t>
            </a:r>
            <a:r>
              <a:rPr kumimoji="1"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kumimoji="1" lang="en-US" altLang="zh-CN" sz="12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frequence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5343E552-BB4D-994E-BA75-8C014D738DDE}"/>
              </a:ext>
            </a:extLst>
          </p:cNvPr>
          <p:cNvSpPr txBox="1"/>
          <p:nvPr/>
        </p:nvSpPr>
        <p:spPr>
          <a:xfrm>
            <a:off x="5614019" y="3861593"/>
            <a:ext cx="2097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position</a:t>
            </a:r>
            <a:r>
              <a:rPr kumimoji="1"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payload</a:t>
            </a:r>
            <a:r>
              <a:rPr kumimoji="1"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offset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0451919D-547A-3549-AA19-7EE42F11B886}"/>
              </a:ext>
            </a:extLst>
          </p:cNvPr>
          <p:cNvSpPr txBox="1"/>
          <p:nvPr/>
        </p:nvSpPr>
        <p:spPr>
          <a:xfrm>
            <a:off x="2662756" y="3880009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length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58" name="直线箭头连接符 57">
            <a:extLst>
              <a:ext uri="{FF2B5EF4-FFF2-40B4-BE49-F238E27FC236}">
                <a16:creationId xmlns:a16="http://schemas.microsoft.com/office/drawing/2014/main" id="{312E3959-DD05-B946-BA8D-0C7ADAC26321}"/>
              </a:ext>
            </a:extLst>
          </p:cNvPr>
          <p:cNvCxnSpPr>
            <a:cxnSpLocks/>
          </p:cNvCxnSpPr>
          <p:nvPr/>
        </p:nvCxnSpPr>
        <p:spPr>
          <a:xfrm>
            <a:off x="3385675" y="3772168"/>
            <a:ext cx="0" cy="77724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>
            <a:extLst>
              <a:ext uri="{FF2B5EF4-FFF2-40B4-BE49-F238E27FC236}">
                <a16:creationId xmlns:a16="http://schemas.microsoft.com/office/drawing/2014/main" id="{2F4FA1F3-3C0C-C247-96A7-71366C0C2F01}"/>
              </a:ext>
            </a:extLst>
          </p:cNvPr>
          <p:cNvSpPr txBox="1"/>
          <p:nvPr/>
        </p:nvSpPr>
        <p:spPr>
          <a:xfrm>
            <a:off x="2638680" y="3499481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“b”</a:t>
            </a:r>
            <a:r>
              <a:rPr kumimoji="1"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ASCII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60" name="直线箭头连接符 59">
            <a:extLst>
              <a:ext uri="{FF2B5EF4-FFF2-40B4-BE49-F238E27FC236}">
                <a16:creationId xmlns:a16="http://schemas.microsoft.com/office/drawing/2014/main" id="{9780E915-A6F5-304F-89F6-03C7D442E44D}"/>
              </a:ext>
            </a:extLst>
          </p:cNvPr>
          <p:cNvCxnSpPr>
            <a:cxnSpLocks/>
          </p:cNvCxnSpPr>
          <p:nvPr/>
        </p:nvCxnSpPr>
        <p:spPr>
          <a:xfrm>
            <a:off x="5646537" y="4018508"/>
            <a:ext cx="0" cy="53090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线箭头连接符 60">
            <a:extLst>
              <a:ext uri="{FF2B5EF4-FFF2-40B4-BE49-F238E27FC236}">
                <a16:creationId xmlns:a16="http://schemas.microsoft.com/office/drawing/2014/main" id="{5E5A8930-028B-7547-8BD8-E19887AA1216}"/>
              </a:ext>
            </a:extLst>
          </p:cNvPr>
          <p:cNvCxnSpPr>
            <a:cxnSpLocks/>
          </p:cNvCxnSpPr>
          <p:nvPr/>
        </p:nvCxnSpPr>
        <p:spPr>
          <a:xfrm>
            <a:off x="7612144" y="4018508"/>
            <a:ext cx="0" cy="53090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1218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2" grpId="0"/>
      <p:bldP spid="33" grpId="0"/>
      <p:bldP spid="35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5" grpId="0"/>
      <p:bldP spid="56" grpId="0"/>
      <p:bldP spid="57" grpId="0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标题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13816">
              <a:defRPr sz="2492"/>
            </a:lvl1pPr>
          </a:lstStyle>
          <a:p>
            <a:pPr algn="l"/>
            <a:r>
              <a:rPr lang="zh-CN" altLang="en-US" dirty="0"/>
              <a:t>倒排表（内存）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BF62FC2-56F1-0843-B747-44D7D0A3AA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1D241BB-F67D-9D41-99C4-E26260015030}"/>
              </a:ext>
            </a:extLst>
          </p:cNvPr>
          <p:cNvSpPr txBox="1"/>
          <p:nvPr/>
        </p:nvSpPr>
        <p:spPr>
          <a:xfrm>
            <a:off x="838200" y="1226379"/>
            <a:ext cx="26891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latin typeface="+mj-lt"/>
              </a:rPr>
              <a:t>存储空间的分配与扩容</a:t>
            </a:r>
            <a:endParaRPr lang="en-US" altLang="zh-CN" dirty="0">
              <a:latin typeface="+mj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930CDEA-7187-B848-81A4-BF870A0D5CD3}"/>
              </a:ext>
            </a:extLst>
          </p:cNvPr>
          <p:cNvSpPr txBox="1"/>
          <p:nvPr/>
        </p:nvSpPr>
        <p:spPr>
          <a:xfrm>
            <a:off x="1101092" y="1595709"/>
            <a:ext cx="594008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>
              <a:buClr>
                <a:schemeClr val="accent1"/>
              </a:buClr>
            </a:pPr>
            <a:r>
              <a:rPr lang="zh-CN" altLang="en-US" sz="2400" dirty="0">
                <a:latin typeface="+mj-lt"/>
              </a:rPr>
              <a:t>预分配的存储空间占满后，需要进行扩容。</a:t>
            </a:r>
          </a:p>
        </p:txBody>
      </p:sp>
      <p:graphicFrame>
        <p:nvGraphicFramePr>
          <p:cNvPr id="36" name="表格 35">
            <a:extLst>
              <a:ext uri="{FF2B5EF4-FFF2-40B4-BE49-F238E27FC236}">
                <a16:creationId xmlns:a16="http://schemas.microsoft.com/office/drawing/2014/main" id="{92EC1C79-787B-DD4E-9371-ECD832A67E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45714"/>
              </p:ext>
            </p:extLst>
          </p:nvPr>
        </p:nvGraphicFramePr>
        <p:xfrm>
          <a:off x="3401722" y="4057007"/>
          <a:ext cx="6278400" cy="39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00">
                  <a:extLst>
                    <a:ext uri="{9D8B030D-6E8A-4147-A177-3AD203B41FA5}">
                      <a16:colId xmlns:a16="http://schemas.microsoft.com/office/drawing/2014/main" val="1880366936"/>
                    </a:ext>
                  </a:extLst>
                </a:gridCol>
                <a:gridCol w="392400">
                  <a:extLst>
                    <a:ext uri="{9D8B030D-6E8A-4147-A177-3AD203B41FA5}">
                      <a16:colId xmlns:a16="http://schemas.microsoft.com/office/drawing/2014/main" val="2914365836"/>
                    </a:ext>
                  </a:extLst>
                </a:gridCol>
                <a:gridCol w="392400">
                  <a:extLst>
                    <a:ext uri="{9D8B030D-6E8A-4147-A177-3AD203B41FA5}">
                      <a16:colId xmlns:a16="http://schemas.microsoft.com/office/drawing/2014/main" val="3586687199"/>
                    </a:ext>
                  </a:extLst>
                </a:gridCol>
                <a:gridCol w="392400">
                  <a:extLst>
                    <a:ext uri="{9D8B030D-6E8A-4147-A177-3AD203B41FA5}">
                      <a16:colId xmlns:a16="http://schemas.microsoft.com/office/drawing/2014/main" val="375955796"/>
                    </a:ext>
                  </a:extLst>
                </a:gridCol>
                <a:gridCol w="392400">
                  <a:extLst>
                    <a:ext uri="{9D8B030D-6E8A-4147-A177-3AD203B41FA5}">
                      <a16:colId xmlns:a16="http://schemas.microsoft.com/office/drawing/2014/main" val="1957988159"/>
                    </a:ext>
                  </a:extLst>
                </a:gridCol>
                <a:gridCol w="392400">
                  <a:extLst>
                    <a:ext uri="{9D8B030D-6E8A-4147-A177-3AD203B41FA5}">
                      <a16:colId xmlns:a16="http://schemas.microsoft.com/office/drawing/2014/main" val="4238764811"/>
                    </a:ext>
                  </a:extLst>
                </a:gridCol>
                <a:gridCol w="392400">
                  <a:extLst>
                    <a:ext uri="{9D8B030D-6E8A-4147-A177-3AD203B41FA5}">
                      <a16:colId xmlns:a16="http://schemas.microsoft.com/office/drawing/2014/main" val="907250507"/>
                    </a:ext>
                  </a:extLst>
                </a:gridCol>
                <a:gridCol w="392400">
                  <a:extLst>
                    <a:ext uri="{9D8B030D-6E8A-4147-A177-3AD203B41FA5}">
                      <a16:colId xmlns:a16="http://schemas.microsoft.com/office/drawing/2014/main" val="1091896493"/>
                    </a:ext>
                  </a:extLst>
                </a:gridCol>
                <a:gridCol w="392400">
                  <a:extLst>
                    <a:ext uri="{9D8B030D-6E8A-4147-A177-3AD203B41FA5}">
                      <a16:colId xmlns:a16="http://schemas.microsoft.com/office/drawing/2014/main" val="2985940727"/>
                    </a:ext>
                  </a:extLst>
                </a:gridCol>
                <a:gridCol w="392400">
                  <a:extLst>
                    <a:ext uri="{9D8B030D-6E8A-4147-A177-3AD203B41FA5}">
                      <a16:colId xmlns:a16="http://schemas.microsoft.com/office/drawing/2014/main" val="1045829100"/>
                    </a:ext>
                  </a:extLst>
                </a:gridCol>
                <a:gridCol w="392400">
                  <a:extLst>
                    <a:ext uri="{9D8B030D-6E8A-4147-A177-3AD203B41FA5}">
                      <a16:colId xmlns:a16="http://schemas.microsoft.com/office/drawing/2014/main" val="1433908773"/>
                    </a:ext>
                  </a:extLst>
                </a:gridCol>
                <a:gridCol w="392400">
                  <a:extLst>
                    <a:ext uri="{9D8B030D-6E8A-4147-A177-3AD203B41FA5}">
                      <a16:colId xmlns:a16="http://schemas.microsoft.com/office/drawing/2014/main" val="3337101265"/>
                    </a:ext>
                  </a:extLst>
                </a:gridCol>
                <a:gridCol w="392400">
                  <a:extLst>
                    <a:ext uri="{9D8B030D-6E8A-4147-A177-3AD203B41FA5}">
                      <a16:colId xmlns:a16="http://schemas.microsoft.com/office/drawing/2014/main" val="3532878238"/>
                    </a:ext>
                  </a:extLst>
                </a:gridCol>
                <a:gridCol w="392400">
                  <a:extLst>
                    <a:ext uri="{9D8B030D-6E8A-4147-A177-3AD203B41FA5}">
                      <a16:colId xmlns:a16="http://schemas.microsoft.com/office/drawing/2014/main" val="491582813"/>
                    </a:ext>
                  </a:extLst>
                </a:gridCol>
                <a:gridCol w="392400">
                  <a:extLst>
                    <a:ext uri="{9D8B030D-6E8A-4147-A177-3AD203B41FA5}">
                      <a16:colId xmlns:a16="http://schemas.microsoft.com/office/drawing/2014/main" val="4064799032"/>
                    </a:ext>
                  </a:extLst>
                </a:gridCol>
                <a:gridCol w="392400">
                  <a:extLst>
                    <a:ext uri="{9D8B030D-6E8A-4147-A177-3AD203B41FA5}">
                      <a16:colId xmlns:a16="http://schemas.microsoft.com/office/drawing/2014/main" val="4164696541"/>
                    </a:ext>
                  </a:extLst>
                </a:gridCol>
              </a:tblGrid>
              <a:tr h="3924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</a:t>
                      </a:r>
                      <a:endParaRPr lang="zh-CN" altLang="en-US" sz="1200" b="0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98</a:t>
                      </a:r>
                      <a:endParaRPr lang="zh-CN" altLang="en-US" sz="1200" b="0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1200" b="0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1200" b="0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1200" b="0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1200" b="0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16</a:t>
                      </a:r>
                      <a:endParaRPr lang="zh-CN" altLang="en-US" sz="1200" b="0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1200" b="0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1200" b="0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1200" b="0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1200" b="0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14</a:t>
                      </a:r>
                      <a:endParaRPr lang="zh-CN" altLang="en-US" sz="1200" b="0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1200" b="0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1200" b="0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1200" b="0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1200" b="0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801950"/>
                  </a:ext>
                </a:extLst>
              </a:tr>
            </a:tbl>
          </a:graphicData>
        </a:graphic>
      </p:graphicFrame>
      <p:sp>
        <p:nvSpPr>
          <p:cNvPr id="38" name="文本框 37">
            <a:extLst>
              <a:ext uri="{FF2B5EF4-FFF2-40B4-BE49-F238E27FC236}">
                <a16:creationId xmlns:a16="http://schemas.microsoft.com/office/drawing/2014/main" id="{3F6343F1-7615-5B43-BD1E-91DDECEA2C61}"/>
              </a:ext>
            </a:extLst>
          </p:cNvPr>
          <p:cNvSpPr txBox="1"/>
          <p:nvPr/>
        </p:nvSpPr>
        <p:spPr>
          <a:xfrm>
            <a:off x="3401722" y="4449408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0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463A2598-BF39-B74F-BF82-5F2A428B6761}"/>
              </a:ext>
            </a:extLst>
          </p:cNvPr>
          <p:cNvSpPr txBox="1"/>
          <p:nvPr/>
        </p:nvSpPr>
        <p:spPr>
          <a:xfrm>
            <a:off x="3746186" y="4449409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437A803E-EC29-D64E-98D3-676655F59CF5}"/>
              </a:ext>
            </a:extLst>
          </p:cNvPr>
          <p:cNvSpPr txBox="1"/>
          <p:nvPr/>
        </p:nvSpPr>
        <p:spPr>
          <a:xfrm>
            <a:off x="4050356" y="4449407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656122D2-A0AD-774F-940A-89C834CBABAE}"/>
              </a:ext>
            </a:extLst>
          </p:cNvPr>
          <p:cNvSpPr txBox="1"/>
          <p:nvPr/>
        </p:nvSpPr>
        <p:spPr>
          <a:xfrm>
            <a:off x="4354526" y="4449407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07F28A22-F3D2-B940-9A17-4EE7F3F5F30F}"/>
              </a:ext>
            </a:extLst>
          </p:cNvPr>
          <p:cNvSpPr txBox="1"/>
          <p:nvPr/>
        </p:nvSpPr>
        <p:spPr>
          <a:xfrm>
            <a:off x="4698990" y="4449408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B2D9B45C-41A6-7947-9566-19AEADE60DD5}"/>
              </a:ext>
            </a:extLst>
          </p:cNvPr>
          <p:cNvSpPr txBox="1"/>
          <p:nvPr/>
        </p:nvSpPr>
        <p:spPr>
          <a:xfrm>
            <a:off x="5003160" y="4449406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319245AA-4AA9-1747-87A7-ED36553F44DC}"/>
              </a:ext>
            </a:extLst>
          </p:cNvPr>
          <p:cNvSpPr txBox="1"/>
          <p:nvPr/>
        </p:nvSpPr>
        <p:spPr>
          <a:xfrm>
            <a:off x="5330468" y="4449406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5E92DE0D-D14B-D745-BCE2-9F0F4F14985C}"/>
              </a:ext>
            </a:extLst>
          </p:cNvPr>
          <p:cNvSpPr txBox="1"/>
          <p:nvPr/>
        </p:nvSpPr>
        <p:spPr>
          <a:xfrm>
            <a:off x="5674932" y="4449407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7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482FB59A-A373-5347-99CC-A4A3A75DE626}"/>
              </a:ext>
            </a:extLst>
          </p:cNvPr>
          <p:cNvSpPr txBox="1"/>
          <p:nvPr/>
        </p:nvSpPr>
        <p:spPr>
          <a:xfrm>
            <a:off x="5938218" y="4449405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8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2F5B4533-BD10-324C-B311-BE27CB4BB6D2}"/>
              </a:ext>
            </a:extLst>
          </p:cNvPr>
          <p:cNvSpPr txBox="1"/>
          <p:nvPr/>
        </p:nvSpPr>
        <p:spPr>
          <a:xfrm>
            <a:off x="6267293" y="4449405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9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B5268BE1-E2CF-484E-B85D-CAB57D86BFFE}"/>
              </a:ext>
            </a:extLst>
          </p:cNvPr>
          <p:cNvSpPr txBox="1"/>
          <p:nvPr/>
        </p:nvSpPr>
        <p:spPr>
          <a:xfrm>
            <a:off x="6574015" y="4449402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10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92EB0B87-9979-7A42-B23F-42E22A71A6F5}"/>
              </a:ext>
            </a:extLst>
          </p:cNvPr>
          <p:cNvSpPr txBox="1"/>
          <p:nvPr/>
        </p:nvSpPr>
        <p:spPr>
          <a:xfrm>
            <a:off x="6978524" y="4449403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81154320-7A03-CA45-A88F-05A2E330BA6A}"/>
              </a:ext>
            </a:extLst>
          </p:cNvPr>
          <p:cNvSpPr txBox="1"/>
          <p:nvPr/>
        </p:nvSpPr>
        <p:spPr>
          <a:xfrm>
            <a:off x="5050864" y="2751933"/>
            <a:ext cx="154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term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：“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”</a:t>
            </a: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66B4FF0C-4555-534B-8446-B7CACAB7E818}"/>
              </a:ext>
            </a:extLst>
          </p:cNvPr>
          <p:cNvSpPr txBox="1"/>
          <p:nvPr/>
        </p:nvSpPr>
        <p:spPr>
          <a:xfrm>
            <a:off x="7346223" y="4458223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12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C75782E8-B738-4D43-89E1-E6D568BB039F}"/>
              </a:ext>
            </a:extLst>
          </p:cNvPr>
          <p:cNvSpPr txBox="1"/>
          <p:nvPr/>
        </p:nvSpPr>
        <p:spPr>
          <a:xfrm>
            <a:off x="7737604" y="4467044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13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680B76B9-7534-A647-955D-13A0FB5F0CB9}"/>
              </a:ext>
            </a:extLst>
          </p:cNvPr>
          <p:cNvSpPr txBox="1"/>
          <p:nvPr/>
        </p:nvSpPr>
        <p:spPr>
          <a:xfrm>
            <a:off x="8129033" y="4449402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14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D49DDC12-26D4-E44D-A18D-5B09BF7AA5B0}"/>
              </a:ext>
            </a:extLst>
          </p:cNvPr>
          <p:cNvSpPr txBox="1"/>
          <p:nvPr/>
        </p:nvSpPr>
        <p:spPr>
          <a:xfrm>
            <a:off x="8533542" y="4449402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15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B44593ED-1DE9-E44C-9881-BAF0FB061AD6}"/>
              </a:ext>
            </a:extLst>
          </p:cNvPr>
          <p:cNvSpPr txBox="1"/>
          <p:nvPr/>
        </p:nvSpPr>
        <p:spPr>
          <a:xfrm>
            <a:off x="8939558" y="4449401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16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7E6E9023-4947-2B47-B6A9-B241B9293C82}"/>
              </a:ext>
            </a:extLst>
          </p:cNvPr>
          <p:cNvSpPr txBox="1"/>
          <p:nvPr/>
        </p:nvSpPr>
        <p:spPr>
          <a:xfrm>
            <a:off x="9319417" y="4449401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17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80" name="直线箭头连接符 79">
            <a:extLst>
              <a:ext uri="{FF2B5EF4-FFF2-40B4-BE49-F238E27FC236}">
                <a16:creationId xmlns:a16="http://schemas.microsoft.com/office/drawing/2014/main" id="{B475D2E1-2D08-7F4F-8906-78938817C7C8}"/>
              </a:ext>
            </a:extLst>
          </p:cNvPr>
          <p:cNvCxnSpPr>
            <a:cxnSpLocks/>
          </p:cNvCxnSpPr>
          <p:nvPr/>
        </p:nvCxnSpPr>
        <p:spPr>
          <a:xfrm>
            <a:off x="4173650" y="3526107"/>
            <a:ext cx="0" cy="53090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线箭头连接符 80">
            <a:extLst>
              <a:ext uri="{FF2B5EF4-FFF2-40B4-BE49-F238E27FC236}">
                <a16:creationId xmlns:a16="http://schemas.microsoft.com/office/drawing/2014/main" id="{9A2317C8-9D14-6444-ADC6-202A1D25DBCB}"/>
              </a:ext>
            </a:extLst>
          </p:cNvPr>
          <p:cNvCxnSpPr>
            <a:cxnSpLocks/>
          </p:cNvCxnSpPr>
          <p:nvPr/>
        </p:nvCxnSpPr>
        <p:spPr>
          <a:xfrm>
            <a:off x="4181974" y="3710112"/>
            <a:ext cx="196864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线箭头连接符 81">
            <a:extLst>
              <a:ext uri="{FF2B5EF4-FFF2-40B4-BE49-F238E27FC236}">
                <a16:creationId xmlns:a16="http://schemas.microsoft.com/office/drawing/2014/main" id="{11811DA8-AB60-7446-A048-8DBF432CE8D0}"/>
              </a:ext>
            </a:extLst>
          </p:cNvPr>
          <p:cNvCxnSpPr>
            <a:cxnSpLocks/>
          </p:cNvCxnSpPr>
          <p:nvPr/>
        </p:nvCxnSpPr>
        <p:spPr>
          <a:xfrm>
            <a:off x="6146247" y="3710112"/>
            <a:ext cx="353037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线箭头连接符 82">
            <a:extLst>
              <a:ext uri="{FF2B5EF4-FFF2-40B4-BE49-F238E27FC236}">
                <a16:creationId xmlns:a16="http://schemas.microsoft.com/office/drawing/2014/main" id="{48E62393-F00E-A846-8B97-B73F9B54EF67}"/>
              </a:ext>
            </a:extLst>
          </p:cNvPr>
          <p:cNvCxnSpPr>
            <a:cxnSpLocks/>
          </p:cNvCxnSpPr>
          <p:nvPr/>
        </p:nvCxnSpPr>
        <p:spPr>
          <a:xfrm>
            <a:off x="3489709" y="3710112"/>
            <a:ext cx="0" cy="346895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文本框 83">
            <a:extLst>
              <a:ext uri="{FF2B5EF4-FFF2-40B4-BE49-F238E27FC236}">
                <a16:creationId xmlns:a16="http://schemas.microsoft.com/office/drawing/2014/main" id="{4C0CA98E-CAF4-FB46-A0F5-4952B62FBFF2}"/>
              </a:ext>
            </a:extLst>
          </p:cNvPr>
          <p:cNvSpPr txBox="1"/>
          <p:nvPr/>
        </p:nvSpPr>
        <p:spPr>
          <a:xfrm>
            <a:off x="4448708" y="3387608"/>
            <a:ext cx="1489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docId</a:t>
            </a:r>
            <a:r>
              <a:rPr kumimoji="1"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kumimoji="1" lang="en-US" altLang="zh-CN" sz="12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frequence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9CA597CA-9C6B-284B-BC34-521B5D0BEE1B}"/>
              </a:ext>
            </a:extLst>
          </p:cNvPr>
          <p:cNvSpPr txBox="1"/>
          <p:nvPr/>
        </p:nvSpPr>
        <p:spPr>
          <a:xfrm>
            <a:off x="6937682" y="3385627"/>
            <a:ext cx="2097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position</a:t>
            </a:r>
            <a:r>
              <a:rPr kumimoji="1"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payload</a:t>
            </a:r>
            <a:r>
              <a:rPr kumimoji="1"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offset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10E15CCF-F5D2-0747-9758-80622B853888}"/>
              </a:ext>
            </a:extLst>
          </p:cNvPr>
          <p:cNvSpPr txBox="1"/>
          <p:nvPr/>
        </p:nvSpPr>
        <p:spPr>
          <a:xfrm>
            <a:off x="3162466" y="3387608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length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87" name="直线箭头连接符 86">
            <a:extLst>
              <a:ext uri="{FF2B5EF4-FFF2-40B4-BE49-F238E27FC236}">
                <a16:creationId xmlns:a16="http://schemas.microsoft.com/office/drawing/2014/main" id="{774A0817-97BB-B341-A024-91C81E5EB680}"/>
              </a:ext>
            </a:extLst>
          </p:cNvPr>
          <p:cNvCxnSpPr>
            <a:cxnSpLocks/>
          </p:cNvCxnSpPr>
          <p:nvPr/>
        </p:nvCxnSpPr>
        <p:spPr>
          <a:xfrm>
            <a:off x="3885385" y="3279767"/>
            <a:ext cx="0" cy="77724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本框 87">
            <a:extLst>
              <a:ext uri="{FF2B5EF4-FFF2-40B4-BE49-F238E27FC236}">
                <a16:creationId xmlns:a16="http://schemas.microsoft.com/office/drawing/2014/main" id="{375A357B-964A-FE4B-A4E1-17EEE0E89A9B}"/>
              </a:ext>
            </a:extLst>
          </p:cNvPr>
          <p:cNvSpPr txBox="1"/>
          <p:nvPr/>
        </p:nvSpPr>
        <p:spPr>
          <a:xfrm>
            <a:off x="3138390" y="3007080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“b”</a:t>
            </a:r>
            <a:r>
              <a:rPr kumimoji="1"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ASCII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89" name="直线箭头连接符 88">
            <a:extLst>
              <a:ext uri="{FF2B5EF4-FFF2-40B4-BE49-F238E27FC236}">
                <a16:creationId xmlns:a16="http://schemas.microsoft.com/office/drawing/2014/main" id="{3C28C2E1-CDA1-154C-A482-D11068E99B05}"/>
              </a:ext>
            </a:extLst>
          </p:cNvPr>
          <p:cNvCxnSpPr>
            <a:cxnSpLocks/>
          </p:cNvCxnSpPr>
          <p:nvPr/>
        </p:nvCxnSpPr>
        <p:spPr>
          <a:xfrm>
            <a:off x="6146247" y="3526107"/>
            <a:ext cx="0" cy="53090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0" name="表格 89">
            <a:extLst>
              <a:ext uri="{FF2B5EF4-FFF2-40B4-BE49-F238E27FC236}">
                <a16:creationId xmlns:a16="http://schemas.microsoft.com/office/drawing/2014/main" id="{0A1AFFC0-F805-4A4B-BC0E-5C9636603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213665"/>
              </p:ext>
            </p:extLst>
          </p:nvPr>
        </p:nvGraphicFramePr>
        <p:xfrm>
          <a:off x="3398225" y="5687332"/>
          <a:ext cx="6278400" cy="39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00">
                  <a:extLst>
                    <a:ext uri="{9D8B030D-6E8A-4147-A177-3AD203B41FA5}">
                      <a16:colId xmlns:a16="http://schemas.microsoft.com/office/drawing/2014/main" val="1880366936"/>
                    </a:ext>
                  </a:extLst>
                </a:gridCol>
                <a:gridCol w="392400">
                  <a:extLst>
                    <a:ext uri="{9D8B030D-6E8A-4147-A177-3AD203B41FA5}">
                      <a16:colId xmlns:a16="http://schemas.microsoft.com/office/drawing/2014/main" val="2914365836"/>
                    </a:ext>
                  </a:extLst>
                </a:gridCol>
                <a:gridCol w="392400">
                  <a:extLst>
                    <a:ext uri="{9D8B030D-6E8A-4147-A177-3AD203B41FA5}">
                      <a16:colId xmlns:a16="http://schemas.microsoft.com/office/drawing/2014/main" val="3586687199"/>
                    </a:ext>
                  </a:extLst>
                </a:gridCol>
                <a:gridCol w="392400">
                  <a:extLst>
                    <a:ext uri="{9D8B030D-6E8A-4147-A177-3AD203B41FA5}">
                      <a16:colId xmlns:a16="http://schemas.microsoft.com/office/drawing/2014/main" val="375955796"/>
                    </a:ext>
                  </a:extLst>
                </a:gridCol>
                <a:gridCol w="392400">
                  <a:extLst>
                    <a:ext uri="{9D8B030D-6E8A-4147-A177-3AD203B41FA5}">
                      <a16:colId xmlns:a16="http://schemas.microsoft.com/office/drawing/2014/main" val="1957988159"/>
                    </a:ext>
                  </a:extLst>
                </a:gridCol>
                <a:gridCol w="392400">
                  <a:extLst>
                    <a:ext uri="{9D8B030D-6E8A-4147-A177-3AD203B41FA5}">
                      <a16:colId xmlns:a16="http://schemas.microsoft.com/office/drawing/2014/main" val="4238764811"/>
                    </a:ext>
                  </a:extLst>
                </a:gridCol>
                <a:gridCol w="392400">
                  <a:extLst>
                    <a:ext uri="{9D8B030D-6E8A-4147-A177-3AD203B41FA5}">
                      <a16:colId xmlns:a16="http://schemas.microsoft.com/office/drawing/2014/main" val="907250507"/>
                    </a:ext>
                  </a:extLst>
                </a:gridCol>
                <a:gridCol w="392400">
                  <a:extLst>
                    <a:ext uri="{9D8B030D-6E8A-4147-A177-3AD203B41FA5}">
                      <a16:colId xmlns:a16="http://schemas.microsoft.com/office/drawing/2014/main" val="1091896493"/>
                    </a:ext>
                  </a:extLst>
                </a:gridCol>
                <a:gridCol w="392400">
                  <a:extLst>
                    <a:ext uri="{9D8B030D-6E8A-4147-A177-3AD203B41FA5}">
                      <a16:colId xmlns:a16="http://schemas.microsoft.com/office/drawing/2014/main" val="2985940727"/>
                    </a:ext>
                  </a:extLst>
                </a:gridCol>
                <a:gridCol w="392400">
                  <a:extLst>
                    <a:ext uri="{9D8B030D-6E8A-4147-A177-3AD203B41FA5}">
                      <a16:colId xmlns:a16="http://schemas.microsoft.com/office/drawing/2014/main" val="1045829100"/>
                    </a:ext>
                  </a:extLst>
                </a:gridCol>
                <a:gridCol w="392400">
                  <a:extLst>
                    <a:ext uri="{9D8B030D-6E8A-4147-A177-3AD203B41FA5}">
                      <a16:colId xmlns:a16="http://schemas.microsoft.com/office/drawing/2014/main" val="1433908773"/>
                    </a:ext>
                  </a:extLst>
                </a:gridCol>
                <a:gridCol w="392400">
                  <a:extLst>
                    <a:ext uri="{9D8B030D-6E8A-4147-A177-3AD203B41FA5}">
                      <a16:colId xmlns:a16="http://schemas.microsoft.com/office/drawing/2014/main" val="3337101265"/>
                    </a:ext>
                  </a:extLst>
                </a:gridCol>
                <a:gridCol w="392400">
                  <a:extLst>
                    <a:ext uri="{9D8B030D-6E8A-4147-A177-3AD203B41FA5}">
                      <a16:colId xmlns:a16="http://schemas.microsoft.com/office/drawing/2014/main" val="3532878238"/>
                    </a:ext>
                  </a:extLst>
                </a:gridCol>
                <a:gridCol w="392400">
                  <a:extLst>
                    <a:ext uri="{9D8B030D-6E8A-4147-A177-3AD203B41FA5}">
                      <a16:colId xmlns:a16="http://schemas.microsoft.com/office/drawing/2014/main" val="491582813"/>
                    </a:ext>
                  </a:extLst>
                </a:gridCol>
                <a:gridCol w="392400">
                  <a:extLst>
                    <a:ext uri="{9D8B030D-6E8A-4147-A177-3AD203B41FA5}">
                      <a16:colId xmlns:a16="http://schemas.microsoft.com/office/drawing/2014/main" val="4064799032"/>
                    </a:ext>
                  </a:extLst>
                </a:gridCol>
                <a:gridCol w="392400">
                  <a:extLst>
                    <a:ext uri="{9D8B030D-6E8A-4147-A177-3AD203B41FA5}">
                      <a16:colId xmlns:a16="http://schemas.microsoft.com/office/drawing/2014/main" val="4164696541"/>
                    </a:ext>
                  </a:extLst>
                </a:gridCol>
              </a:tblGrid>
              <a:tr h="3924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1200" b="0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1200" b="0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1200" b="0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1200" b="0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1200" b="0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1200" b="0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1200" b="0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1200" b="0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1200" b="0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17</a:t>
                      </a:r>
                      <a:endParaRPr lang="zh-CN" altLang="en-US" sz="1200" b="0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801950"/>
                  </a:ext>
                </a:extLst>
              </a:tr>
            </a:tbl>
          </a:graphicData>
        </a:graphic>
      </p:graphicFrame>
      <p:sp>
        <p:nvSpPr>
          <p:cNvPr id="91" name="文本框 90">
            <a:extLst>
              <a:ext uri="{FF2B5EF4-FFF2-40B4-BE49-F238E27FC236}">
                <a16:creationId xmlns:a16="http://schemas.microsoft.com/office/drawing/2014/main" id="{6697EAD5-0EBC-FB4D-9688-35F294040CB8}"/>
              </a:ext>
            </a:extLst>
          </p:cNvPr>
          <p:cNvSpPr txBox="1"/>
          <p:nvPr/>
        </p:nvSpPr>
        <p:spPr>
          <a:xfrm>
            <a:off x="3398225" y="6079733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18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67277266-EC79-3845-A296-F8E4D601DCB3}"/>
              </a:ext>
            </a:extLst>
          </p:cNvPr>
          <p:cNvSpPr txBox="1"/>
          <p:nvPr/>
        </p:nvSpPr>
        <p:spPr>
          <a:xfrm>
            <a:off x="3802299" y="6082302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19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91C006D1-470D-184A-81C3-A7E1EDD609CB}"/>
              </a:ext>
            </a:extLst>
          </p:cNvPr>
          <p:cNvSpPr txBox="1"/>
          <p:nvPr/>
        </p:nvSpPr>
        <p:spPr>
          <a:xfrm>
            <a:off x="4178978" y="6079733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6474DA59-4E41-0B46-B6FC-CC0B5EDFB6D7}"/>
              </a:ext>
            </a:extLst>
          </p:cNvPr>
          <p:cNvSpPr txBox="1"/>
          <p:nvPr/>
        </p:nvSpPr>
        <p:spPr>
          <a:xfrm>
            <a:off x="4602179" y="6079896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21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0D6DC804-E77A-2B44-927A-1028EAF80209}"/>
              </a:ext>
            </a:extLst>
          </p:cNvPr>
          <p:cNvSpPr txBox="1"/>
          <p:nvPr/>
        </p:nvSpPr>
        <p:spPr>
          <a:xfrm>
            <a:off x="4980179" y="6079733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22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F4ABCB32-FC72-9545-A0EB-E63D27AA8444}"/>
              </a:ext>
            </a:extLst>
          </p:cNvPr>
          <p:cNvSpPr txBox="1"/>
          <p:nvPr/>
        </p:nvSpPr>
        <p:spPr>
          <a:xfrm>
            <a:off x="5386581" y="6082299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23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4B4592AF-D3E6-8D4E-B709-0E8022E510F6}"/>
              </a:ext>
            </a:extLst>
          </p:cNvPr>
          <p:cNvSpPr txBox="1"/>
          <p:nvPr/>
        </p:nvSpPr>
        <p:spPr>
          <a:xfrm>
            <a:off x="5759503" y="6079896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24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9B8187D1-4D5F-DA46-9892-922F27FD9F22}"/>
              </a:ext>
            </a:extLst>
          </p:cNvPr>
          <p:cNvSpPr txBox="1"/>
          <p:nvPr/>
        </p:nvSpPr>
        <p:spPr>
          <a:xfrm>
            <a:off x="6173355" y="6080956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25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F367C426-E087-8648-8E07-EA673C2A583F}"/>
              </a:ext>
            </a:extLst>
          </p:cNvPr>
          <p:cNvSpPr txBox="1"/>
          <p:nvPr/>
        </p:nvSpPr>
        <p:spPr>
          <a:xfrm>
            <a:off x="6564760" y="6071075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26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00F14EA4-F66B-FA4A-B325-E545D7B89358}"/>
              </a:ext>
            </a:extLst>
          </p:cNvPr>
          <p:cNvSpPr txBox="1"/>
          <p:nvPr/>
        </p:nvSpPr>
        <p:spPr>
          <a:xfrm>
            <a:off x="6937682" y="6080957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27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01" name="直线箭头连接符 100">
            <a:extLst>
              <a:ext uri="{FF2B5EF4-FFF2-40B4-BE49-F238E27FC236}">
                <a16:creationId xmlns:a16="http://schemas.microsoft.com/office/drawing/2014/main" id="{A22690CE-4E2B-5041-A562-443438377784}"/>
              </a:ext>
            </a:extLst>
          </p:cNvPr>
          <p:cNvCxnSpPr>
            <a:cxnSpLocks/>
          </p:cNvCxnSpPr>
          <p:nvPr/>
        </p:nvCxnSpPr>
        <p:spPr>
          <a:xfrm>
            <a:off x="7314235" y="5156432"/>
            <a:ext cx="0" cy="53090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线箭头连接符 101">
            <a:extLst>
              <a:ext uri="{FF2B5EF4-FFF2-40B4-BE49-F238E27FC236}">
                <a16:creationId xmlns:a16="http://schemas.microsoft.com/office/drawing/2014/main" id="{04802791-4434-6441-A248-16F084EDA07E}"/>
              </a:ext>
            </a:extLst>
          </p:cNvPr>
          <p:cNvCxnSpPr>
            <a:cxnSpLocks/>
          </p:cNvCxnSpPr>
          <p:nvPr/>
        </p:nvCxnSpPr>
        <p:spPr>
          <a:xfrm>
            <a:off x="3398225" y="5311168"/>
            <a:ext cx="391601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文本框 102">
            <a:extLst>
              <a:ext uri="{FF2B5EF4-FFF2-40B4-BE49-F238E27FC236}">
                <a16:creationId xmlns:a16="http://schemas.microsoft.com/office/drawing/2014/main" id="{2C515A6F-CE7B-1C46-B315-6BF0FFB85F86}"/>
              </a:ext>
            </a:extLst>
          </p:cNvPr>
          <p:cNvSpPr txBox="1"/>
          <p:nvPr/>
        </p:nvSpPr>
        <p:spPr>
          <a:xfrm>
            <a:off x="4440376" y="5017937"/>
            <a:ext cx="2097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position</a:t>
            </a:r>
            <a:r>
              <a:rPr kumimoji="1"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payload</a:t>
            </a:r>
            <a:r>
              <a:rPr kumimoji="1"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offset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04" name="直线箭头连接符 103">
            <a:extLst>
              <a:ext uri="{FF2B5EF4-FFF2-40B4-BE49-F238E27FC236}">
                <a16:creationId xmlns:a16="http://schemas.microsoft.com/office/drawing/2014/main" id="{AE9F9DA1-7509-DF42-A0C2-841242091C26}"/>
              </a:ext>
            </a:extLst>
          </p:cNvPr>
          <p:cNvCxnSpPr>
            <a:cxnSpLocks/>
          </p:cNvCxnSpPr>
          <p:nvPr/>
        </p:nvCxnSpPr>
        <p:spPr>
          <a:xfrm>
            <a:off x="6537557" y="3824697"/>
            <a:ext cx="0" cy="23231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线箭头连接符 104">
            <a:extLst>
              <a:ext uri="{FF2B5EF4-FFF2-40B4-BE49-F238E27FC236}">
                <a16:creationId xmlns:a16="http://schemas.microsoft.com/office/drawing/2014/main" id="{D8773A1A-7773-064E-A5A2-C9276718450D}"/>
              </a:ext>
            </a:extLst>
          </p:cNvPr>
          <p:cNvCxnSpPr>
            <a:cxnSpLocks/>
          </p:cNvCxnSpPr>
          <p:nvPr/>
        </p:nvCxnSpPr>
        <p:spPr>
          <a:xfrm>
            <a:off x="8094823" y="3824697"/>
            <a:ext cx="0" cy="23231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线箭头连接符 105">
            <a:extLst>
              <a:ext uri="{FF2B5EF4-FFF2-40B4-BE49-F238E27FC236}">
                <a16:creationId xmlns:a16="http://schemas.microsoft.com/office/drawing/2014/main" id="{6ABB964F-7CEA-AE47-A537-24CB106B559C}"/>
              </a:ext>
            </a:extLst>
          </p:cNvPr>
          <p:cNvCxnSpPr>
            <a:cxnSpLocks/>
          </p:cNvCxnSpPr>
          <p:nvPr/>
        </p:nvCxnSpPr>
        <p:spPr>
          <a:xfrm>
            <a:off x="6537557" y="3944705"/>
            <a:ext cx="155726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文本框 106">
            <a:extLst>
              <a:ext uri="{FF2B5EF4-FFF2-40B4-BE49-F238E27FC236}">
                <a16:creationId xmlns:a16="http://schemas.microsoft.com/office/drawing/2014/main" id="{987C46A8-D230-CD42-BAE7-CDB9BBC066FA}"/>
              </a:ext>
            </a:extLst>
          </p:cNvPr>
          <p:cNvSpPr txBox="1"/>
          <p:nvPr/>
        </p:nvSpPr>
        <p:spPr>
          <a:xfrm>
            <a:off x="7050819" y="3732864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index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30722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4" grpId="0"/>
      <p:bldP spid="85" grpId="0"/>
      <p:bldP spid="86" grpId="0"/>
      <p:bldP spid="88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3" grpId="0"/>
      <p:bldP spid="10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标题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13816">
              <a:defRPr sz="2492"/>
            </a:lvl1pPr>
          </a:lstStyle>
          <a:p>
            <a:pPr algn="l"/>
            <a:r>
              <a:rPr lang="zh-CN" altLang="en-US" dirty="0"/>
              <a:t>倒排表（内存）</a:t>
            </a: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9477B99-8043-6846-8FE1-19476E29B1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1D241BB-F67D-9D41-99C4-E26260015030}"/>
              </a:ext>
            </a:extLst>
          </p:cNvPr>
          <p:cNvSpPr txBox="1"/>
          <p:nvPr/>
        </p:nvSpPr>
        <p:spPr>
          <a:xfrm>
            <a:off x="838200" y="1226379"/>
            <a:ext cx="377923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dirty="0" err="1">
                <a:latin typeface="+mj-lt"/>
              </a:rPr>
              <a:t>SSTable</a:t>
            </a:r>
            <a:r>
              <a:rPr lang="zh-CN" altLang="en-US" dirty="0">
                <a:latin typeface="+mj-lt"/>
              </a:rPr>
              <a:t>（</a:t>
            </a:r>
            <a:r>
              <a:rPr lang="en-US" altLang="zh-CN" dirty="0">
                <a:latin typeface="+mj-lt"/>
              </a:rPr>
              <a:t>Sorted String Table</a:t>
            </a:r>
            <a:r>
              <a:rPr lang="zh-CN" altLang="en-US" dirty="0">
                <a:latin typeface="+mj-lt"/>
              </a:rPr>
              <a:t>）</a:t>
            </a:r>
            <a:endParaRPr lang="en-US" altLang="zh-CN" dirty="0">
              <a:latin typeface="+mj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2EDEF2E-A8CE-BA4B-A05C-0383DA40E6A3}"/>
              </a:ext>
            </a:extLst>
          </p:cNvPr>
          <p:cNvSpPr/>
          <p:nvPr/>
        </p:nvSpPr>
        <p:spPr>
          <a:xfrm>
            <a:off x="3022226" y="2147130"/>
            <a:ext cx="7007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b="1" dirty="0">
                <a:latin typeface="+mj-lt"/>
                <a:ea typeface="Microsoft YaHei" panose="020B0503020204020204" pitchFamily="34" charset="-122"/>
              </a:rPr>
              <a:t>文档</a:t>
            </a:r>
            <a:r>
              <a:rPr kumimoji="1" lang="en-US" altLang="zh-CN" b="1" dirty="0">
                <a:latin typeface="+mj-lt"/>
                <a:ea typeface="Microsoft YaHei" panose="020B0503020204020204" pitchFamily="34" charset="-122"/>
              </a:rPr>
              <a:t>0</a:t>
            </a:r>
            <a:r>
              <a:rPr kumimoji="1" lang="zh-CN" altLang="en-US" b="1" dirty="0">
                <a:latin typeface="+mj-lt"/>
                <a:ea typeface="Microsoft YaHei" panose="020B0503020204020204" pitchFamily="34" charset="-122"/>
              </a:rPr>
              <a:t>，域名：“</a:t>
            </a:r>
            <a:r>
              <a:rPr kumimoji="1" lang="en-US" altLang="zh-CN" b="1" dirty="0">
                <a:latin typeface="+mj-lt"/>
                <a:ea typeface="Microsoft YaHei" panose="020B0503020204020204" pitchFamily="34" charset="-122"/>
              </a:rPr>
              <a:t>content</a:t>
            </a:r>
            <a:r>
              <a:rPr kumimoji="1" lang="zh-CN" altLang="en-US" b="1" dirty="0">
                <a:latin typeface="+mj-lt"/>
                <a:ea typeface="Microsoft YaHei" panose="020B0503020204020204" pitchFamily="34" charset="-122"/>
              </a:rPr>
              <a:t>”，域值：“</a:t>
            </a:r>
            <a:r>
              <a:rPr kumimoji="1" lang="en-US" altLang="zh-CN" b="1" dirty="0">
                <a:solidFill>
                  <a:schemeClr val="tx1"/>
                </a:solidFill>
                <a:latin typeface="+mj-lt"/>
                <a:ea typeface="Microsoft YaHei" panose="020B0503020204020204" pitchFamily="34" charset="-122"/>
              </a:rPr>
              <a:t>book</a:t>
            </a:r>
            <a:r>
              <a:rPr kumimoji="1" lang="zh-CN" altLang="en-US" b="1" dirty="0">
                <a:latin typeface="+mj-lt"/>
                <a:ea typeface="Microsoft YaHei" panose="020B0503020204020204" pitchFamily="34" charset="-122"/>
              </a:rPr>
              <a:t> </a:t>
            </a:r>
            <a:r>
              <a:rPr kumimoji="1" lang="en-US" altLang="zh-CN" b="1" dirty="0">
                <a:latin typeface="+mj-lt"/>
                <a:ea typeface="Microsoft YaHei" panose="020B0503020204020204" pitchFamily="34" charset="-122"/>
              </a:rPr>
              <a:t>book</a:t>
            </a:r>
            <a:r>
              <a:rPr kumimoji="1" lang="zh-CN" altLang="en-US" b="1" dirty="0">
                <a:latin typeface="+mj-lt"/>
                <a:ea typeface="Microsoft YaHei" panose="020B0503020204020204" pitchFamily="34" charset="-122"/>
              </a:rPr>
              <a:t> </a:t>
            </a:r>
            <a:r>
              <a:rPr kumimoji="1" lang="en-US" altLang="zh-CN" b="1" dirty="0">
                <a:latin typeface="+mj-lt"/>
                <a:ea typeface="Microsoft YaHei" panose="020B0503020204020204" pitchFamily="34" charset="-122"/>
              </a:rPr>
              <a:t>is</a:t>
            </a:r>
            <a:r>
              <a:rPr kumimoji="1" lang="zh-CN" altLang="en-US" b="1" dirty="0">
                <a:latin typeface="+mj-lt"/>
                <a:ea typeface="Microsoft YaHei" panose="020B0503020204020204" pitchFamily="34" charset="-122"/>
              </a:rPr>
              <a:t>”，负载</a:t>
            </a:r>
            <a:r>
              <a:rPr kumimoji="1" lang="en-US" altLang="zh-CN" b="1" dirty="0">
                <a:latin typeface="+mj-lt"/>
                <a:ea typeface="Microsoft YaHei" panose="020B0503020204020204" pitchFamily="34" charset="-122"/>
              </a:rPr>
              <a:t>:</a:t>
            </a:r>
            <a:r>
              <a:rPr kumimoji="1" lang="zh-CN" altLang="en-US" b="1" dirty="0">
                <a:latin typeface="+mj-lt"/>
                <a:ea typeface="Microsoft YaHei" panose="020B0503020204020204" pitchFamily="34" charset="-122"/>
              </a:rPr>
              <a:t> </a:t>
            </a:r>
            <a:r>
              <a:rPr kumimoji="1" lang="en-US" altLang="zh-CN" b="1" dirty="0">
                <a:latin typeface="+mj-lt"/>
                <a:ea typeface="Microsoft YaHei" panose="020B0503020204020204" pitchFamily="34" charset="-122"/>
              </a:rPr>
              <a:t>“hi”</a:t>
            </a:r>
            <a:endParaRPr kumimoji="1" lang="zh-CN" altLang="en-US" b="1" dirty="0">
              <a:latin typeface="+mj-lt"/>
              <a:ea typeface="Microsoft YaHei" panose="020B0503020204020204" pitchFamily="34" charset="-122"/>
            </a:endParaRPr>
          </a:p>
        </p:txBody>
      </p:sp>
      <p:graphicFrame>
        <p:nvGraphicFramePr>
          <p:cNvPr id="315" name="表格 314">
            <a:extLst>
              <a:ext uri="{FF2B5EF4-FFF2-40B4-BE49-F238E27FC236}">
                <a16:creationId xmlns:a16="http://schemas.microsoft.com/office/drawing/2014/main" id="{5740E248-1E4E-304D-B832-BD04C63DC2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036204"/>
              </p:ext>
            </p:extLst>
          </p:nvPr>
        </p:nvGraphicFramePr>
        <p:xfrm>
          <a:off x="2654527" y="3357626"/>
          <a:ext cx="6336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val="188036693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91436583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58668719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7595579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95798815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23876481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90725050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09189649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98594072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04582910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43390877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337101265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532878238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9158281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06479903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16469654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98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111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111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107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</a:t>
                      </a:r>
                      <a:endParaRPr lang="zh-CN" altLang="en-US" sz="900" b="1" i="0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16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15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801950"/>
                  </a:ext>
                </a:extLst>
              </a:tr>
            </a:tbl>
          </a:graphicData>
        </a:graphic>
      </p:graphicFrame>
      <p:sp>
        <p:nvSpPr>
          <p:cNvPr id="316" name="文本框 315">
            <a:extLst>
              <a:ext uri="{FF2B5EF4-FFF2-40B4-BE49-F238E27FC236}">
                <a16:creationId xmlns:a16="http://schemas.microsoft.com/office/drawing/2014/main" id="{48307C22-6A5D-0D40-BABB-AF3AD6E2FB7C}"/>
              </a:ext>
            </a:extLst>
          </p:cNvPr>
          <p:cNvSpPr txBox="1"/>
          <p:nvPr/>
        </p:nvSpPr>
        <p:spPr>
          <a:xfrm>
            <a:off x="2718531" y="3750236"/>
            <a:ext cx="274435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0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7" name="文本框 316">
            <a:extLst>
              <a:ext uri="{FF2B5EF4-FFF2-40B4-BE49-F238E27FC236}">
                <a16:creationId xmlns:a16="http://schemas.microsoft.com/office/drawing/2014/main" id="{68651B95-7DA5-2D4F-8A97-E696DDE0101D}"/>
              </a:ext>
            </a:extLst>
          </p:cNvPr>
          <p:cNvSpPr txBox="1"/>
          <p:nvPr/>
        </p:nvSpPr>
        <p:spPr>
          <a:xfrm>
            <a:off x="3085231" y="3750235"/>
            <a:ext cx="274435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8" name="文本框 317">
            <a:extLst>
              <a:ext uri="{FF2B5EF4-FFF2-40B4-BE49-F238E27FC236}">
                <a16:creationId xmlns:a16="http://schemas.microsoft.com/office/drawing/2014/main" id="{B39F8F4C-900D-F042-9F56-8896F6016CB8}"/>
              </a:ext>
            </a:extLst>
          </p:cNvPr>
          <p:cNvSpPr txBox="1"/>
          <p:nvPr/>
        </p:nvSpPr>
        <p:spPr>
          <a:xfrm>
            <a:off x="3515935" y="3750234"/>
            <a:ext cx="274435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9" name="文本框 318">
            <a:extLst>
              <a:ext uri="{FF2B5EF4-FFF2-40B4-BE49-F238E27FC236}">
                <a16:creationId xmlns:a16="http://schemas.microsoft.com/office/drawing/2014/main" id="{060A2374-88EE-594B-B01B-ED4A9DC43554}"/>
              </a:ext>
            </a:extLst>
          </p:cNvPr>
          <p:cNvSpPr txBox="1"/>
          <p:nvPr/>
        </p:nvSpPr>
        <p:spPr>
          <a:xfrm>
            <a:off x="3913486" y="3750233"/>
            <a:ext cx="274435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20" name="文本框 319">
            <a:extLst>
              <a:ext uri="{FF2B5EF4-FFF2-40B4-BE49-F238E27FC236}">
                <a16:creationId xmlns:a16="http://schemas.microsoft.com/office/drawing/2014/main" id="{3F7C9A88-8D1E-9E45-8D2B-B65944264677}"/>
              </a:ext>
            </a:extLst>
          </p:cNvPr>
          <p:cNvSpPr txBox="1"/>
          <p:nvPr/>
        </p:nvSpPr>
        <p:spPr>
          <a:xfrm>
            <a:off x="4297479" y="3750235"/>
            <a:ext cx="274435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	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21" name="文本框 320">
            <a:extLst>
              <a:ext uri="{FF2B5EF4-FFF2-40B4-BE49-F238E27FC236}">
                <a16:creationId xmlns:a16="http://schemas.microsoft.com/office/drawing/2014/main" id="{E6205C88-4C06-5E44-9548-44F9E9108F76}"/>
              </a:ext>
            </a:extLst>
          </p:cNvPr>
          <p:cNvSpPr txBox="1"/>
          <p:nvPr/>
        </p:nvSpPr>
        <p:spPr>
          <a:xfrm>
            <a:off x="4664179" y="3750234"/>
            <a:ext cx="274435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22" name="文本框 321">
            <a:extLst>
              <a:ext uri="{FF2B5EF4-FFF2-40B4-BE49-F238E27FC236}">
                <a16:creationId xmlns:a16="http://schemas.microsoft.com/office/drawing/2014/main" id="{F8EAEA0B-7589-6847-B3C1-D5F9490CBAC3}"/>
              </a:ext>
            </a:extLst>
          </p:cNvPr>
          <p:cNvSpPr txBox="1"/>
          <p:nvPr/>
        </p:nvSpPr>
        <p:spPr>
          <a:xfrm>
            <a:off x="5094883" y="3750233"/>
            <a:ext cx="274435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23" name="文本框 322">
            <a:extLst>
              <a:ext uri="{FF2B5EF4-FFF2-40B4-BE49-F238E27FC236}">
                <a16:creationId xmlns:a16="http://schemas.microsoft.com/office/drawing/2014/main" id="{3F9525F6-06F2-3549-B6AA-E618F23F0E6B}"/>
              </a:ext>
            </a:extLst>
          </p:cNvPr>
          <p:cNvSpPr txBox="1"/>
          <p:nvPr/>
        </p:nvSpPr>
        <p:spPr>
          <a:xfrm>
            <a:off x="5492434" y="3750232"/>
            <a:ext cx="274435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7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24" name="文本框 323">
            <a:extLst>
              <a:ext uri="{FF2B5EF4-FFF2-40B4-BE49-F238E27FC236}">
                <a16:creationId xmlns:a16="http://schemas.microsoft.com/office/drawing/2014/main" id="{75F6F59F-2691-E04E-AE2B-7949FE68B56B}"/>
              </a:ext>
            </a:extLst>
          </p:cNvPr>
          <p:cNvSpPr txBox="1"/>
          <p:nvPr/>
        </p:nvSpPr>
        <p:spPr>
          <a:xfrm>
            <a:off x="5887426" y="3747778"/>
            <a:ext cx="274435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8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25" name="文本框 324">
            <a:extLst>
              <a:ext uri="{FF2B5EF4-FFF2-40B4-BE49-F238E27FC236}">
                <a16:creationId xmlns:a16="http://schemas.microsoft.com/office/drawing/2014/main" id="{8F0448C1-7C87-134D-AF99-F57F46CCF849}"/>
              </a:ext>
            </a:extLst>
          </p:cNvPr>
          <p:cNvSpPr txBox="1"/>
          <p:nvPr/>
        </p:nvSpPr>
        <p:spPr>
          <a:xfrm>
            <a:off x="6254126" y="3747777"/>
            <a:ext cx="274435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9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26" name="文本框 325">
            <a:extLst>
              <a:ext uri="{FF2B5EF4-FFF2-40B4-BE49-F238E27FC236}">
                <a16:creationId xmlns:a16="http://schemas.microsoft.com/office/drawing/2014/main" id="{2651026D-B84D-3C41-9B76-E7E7C904056F}"/>
              </a:ext>
            </a:extLst>
          </p:cNvPr>
          <p:cNvSpPr txBox="1"/>
          <p:nvPr/>
        </p:nvSpPr>
        <p:spPr>
          <a:xfrm>
            <a:off x="6639946" y="3747776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10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27" name="文本框 326">
            <a:extLst>
              <a:ext uri="{FF2B5EF4-FFF2-40B4-BE49-F238E27FC236}">
                <a16:creationId xmlns:a16="http://schemas.microsoft.com/office/drawing/2014/main" id="{C79F598F-AB7B-C94A-A577-2E2E563929C5}"/>
              </a:ext>
            </a:extLst>
          </p:cNvPr>
          <p:cNvSpPr txBox="1"/>
          <p:nvPr/>
        </p:nvSpPr>
        <p:spPr>
          <a:xfrm>
            <a:off x="7037497" y="3747775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28" name="文本框 327">
            <a:extLst>
              <a:ext uri="{FF2B5EF4-FFF2-40B4-BE49-F238E27FC236}">
                <a16:creationId xmlns:a16="http://schemas.microsoft.com/office/drawing/2014/main" id="{59E692B3-6562-BF40-9CB0-B4153383807D}"/>
              </a:ext>
            </a:extLst>
          </p:cNvPr>
          <p:cNvSpPr txBox="1"/>
          <p:nvPr/>
        </p:nvSpPr>
        <p:spPr>
          <a:xfrm>
            <a:off x="7409058" y="3747775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12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29" name="文本框 328">
            <a:extLst>
              <a:ext uri="{FF2B5EF4-FFF2-40B4-BE49-F238E27FC236}">
                <a16:creationId xmlns:a16="http://schemas.microsoft.com/office/drawing/2014/main" id="{8A185623-8091-C94A-B579-2B4B5F2C2618}"/>
              </a:ext>
            </a:extLst>
          </p:cNvPr>
          <p:cNvSpPr txBox="1"/>
          <p:nvPr/>
        </p:nvSpPr>
        <p:spPr>
          <a:xfrm>
            <a:off x="7775758" y="3747774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13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0" name="文本框 329">
            <a:extLst>
              <a:ext uri="{FF2B5EF4-FFF2-40B4-BE49-F238E27FC236}">
                <a16:creationId xmlns:a16="http://schemas.microsoft.com/office/drawing/2014/main" id="{6AF89ABA-9C8E-EB40-A2BF-9FE26C68D2CA}"/>
              </a:ext>
            </a:extLst>
          </p:cNvPr>
          <p:cNvSpPr txBox="1"/>
          <p:nvPr/>
        </p:nvSpPr>
        <p:spPr>
          <a:xfrm>
            <a:off x="8206462" y="3747773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14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1" name="文本框 330">
            <a:extLst>
              <a:ext uri="{FF2B5EF4-FFF2-40B4-BE49-F238E27FC236}">
                <a16:creationId xmlns:a16="http://schemas.microsoft.com/office/drawing/2014/main" id="{4B1D9CF4-B208-CA48-88D9-6369A966C88D}"/>
              </a:ext>
            </a:extLst>
          </p:cNvPr>
          <p:cNvSpPr txBox="1"/>
          <p:nvPr/>
        </p:nvSpPr>
        <p:spPr>
          <a:xfrm>
            <a:off x="8604013" y="3747772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15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32" name="直线箭头连接符 331">
            <a:extLst>
              <a:ext uri="{FF2B5EF4-FFF2-40B4-BE49-F238E27FC236}">
                <a16:creationId xmlns:a16="http://schemas.microsoft.com/office/drawing/2014/main" id="{0212281D-F256-494B-ABA2-193ACC87918D}"/>
              </a:ext>
            </a:extLst>
          </p:cNvPr>
          <p:cNvCxnSpPr>
            <a:cxnSpLocks/>
          </p:cNvCxnSpPr>
          <p:nvPr/>
        </p:nvCxnSpPr>
        <p:spPr>
          <a:xfrm>
            <a:off x="2805205" y="3083242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直线箭头连接符 332">
            <a:extLst>
              <a:ext uri="{FF2B5EF4-FFF2-40B4-BE49-F238E27FC236}">
                <a16:creationId xmlns:a16="http://schemas.microsoft.com/office/drawing/2014/main" id="{0CA1183B-B54C-8946-A8E1-CAF2BAD7A4CB}"/>
              </a:ext>
            </a:extLst>
          </p:cNvPr>
          <p:cNvCxnSpPr>
            <a:cxnSpLocks/>
          </p:cNvCxnSpPr>
          <p:nvPr/>
        </p:nvCxnSpPr>
        <p:spPr>
          <a:xfrm>
            <a:off x="3222448" y="3083242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直线箭头连接符 333">
            <a:extLst>
              <a:ext uri="{FF2B5EF4-FFF2-40B4-BE49-F238E27FC236}">
                <a16:creationId xmlns:a16="http://schemas.microsoft.com/office/drawing/2014/main" id="{6D81B314-0B27-1545-9212-7BD8627433DC}"/>
              </a:ext>
            </a:extLst>
          </p:cNvPr>
          <p:cNvCxnSpPr>
            <a:cxnSpLocks/>
          </p:cNvCxnSpPr>
          <p:nvPr/>
        </p:nvCxnSpPr>
        <p:spPr>
          <a:xfrm>
            <a:off x="3653152" y="3069826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直线箭头连接符 334">
            <a:extLst>
              <a:ext uri="{FF2B5EF4-FFF2-40B4-BE49-F238E27FC236}">
                <a16:creationId xmlns:a16="http://schemas.microsoft.com/office/drawing/2014/main" id="{185F60D7-8076-A048-B489-26C89AFFFBD9}"/>
              </a:ext>
            </a:extLst>
          </p:cNvPr>
          <p:cNvCxnSpPr>
            <a:cxnSpLocks/>
          </p:cNvCxnSpPr>
          <p:nvPr/>
        </p:nvCxnSpPr>
        <p:spPr>
          <a:xfrm>
            <a:off x="4050703" y="3083242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直线箭头连接符 335">
            <a:extLst>
              <a:ext uri="{FF2B5EF4-FFF2-40B4-BE49-F238E27FC236}">
                <a16:creationId xmlns:a16="http://schemas.microsoft.com/office/drawing/2014/main" id="{9C10481A-BC26-1A41-9D0B-35177CEF3DDA}"/>
              </a:ext>
            </a:extLst>
          </p:cNvPr>
          <p:cNvCxnSpPr>
            <a:cxnSpLocks/>
          </p:cNvCxnSpPr>
          <p:nvPr/>
        </p:nvCxnSpPr>
        <p:spPr>
          <a:xfrm>
            <a:off x="4434696" y="3083242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" name="文本框 336">
            <a:extLst>
              <a:ext uri="{FF2B5EF4-FFF2-40B4-BE49-F238E27FC236}">
                <a16:creationId xmlns:a16="http://schemas.microsoft.com/office/drawing/2014/main" id="{CCFB12B9-261C-6E4A-8001-EEF641FB435B}"/>
              </a:ext>
            </a:extLst>
          </p:cNvPr>
          <p:cNvSpPr txBox="1"/>
          <p:nvPr/>
        </p:nvSpPr>
        <p:spPr>
          <a:xfrm>
            <a:off x="2769605" y="4073142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8" name="文本框 337">
            <a:extLst>
              <a:ext uri="{FF2B5EF4-FFF2-40B4-BE49-F238E27FC236}">
                <a16:creationId xmlns:a16="http://schemas.microsoft.com/office/drawing/2014/main" id="{3BA2BA4A-BE7B-6E43-B4A5-8E8601A92130}"/>
              </a:ext>
            </a:extLst>
          </p:cNvPr>
          <p:cNvSpPr txBox="1"/>
          <p:nvPr/>
        </p:nvSpPr>
        <p:spPr>
          <a:xfrm>
            <a:off x="3515935" y="2844603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9" name="文本框 338">
            <a:extLst>
              <a:ext uri="{FF2B5EF4-FFF2-40B4-BE49-F238E27FC236}">
                <a16:creationId xmlns:a16="http://schemas.microsoft.com/office/drawing/2014/main" id="{12C9455C-217E-DA4E-ACAB-7F06C4DFF6E7}"/>
              </a:ext>
            </a:extLst>
          </p:cNvPr>
          <p:cNvSpPr txBox="1"/>
          <p:nvPr/>
        </p:nvSpPr>
        <p:spPr>
          <a:xfrm>
            <a:off x="3899927" y="2844603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40" name="文本框 339">
            <a:extLst>
              <a:ext uri="{FF2B5EF4-FFF2-40B4-BE49-F238E27FC236}">
                <a16:creationId xmlns:a16="http://schemas.microsoft.com/office/drawing/2014/main" id="{29F45560-3B2D-E545-A9D9-96FA61230AC0}"/>
              </a:ext>
            </a:extLst>
          </p:cNvPr>
          <p:cNvSpPr txBox="1"/>
          <p:nvPr/>
        </p:nvSpPr>
        <p:spPr>
          <a:xfrm>
            <a:off x="4289464" y="2844603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k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41" name="直线箭头连接符 340">
            <a:extLst>
              <a:ext uri="{FF2B5EF4-FFF2-40B4-BE49-F238E27FC236}">
                <a16:creationId xmlns:a16="http://schemas.microsoft.com/office/drawing/2014/main" id="{8143E7DE-A2B4-B14B-BA19-4EBD07B7B583}"/>
              </a:ext>
            </a:extLst>
          </p:cNvPr>
          <p:cNvCxnSpPr>
            <a:cxnSpLocks/>
          </p:cNvCxnSpPr>
          <p:nvPr/>
        </p:nvCxnSpPr>
        <p:spPr>
          <a:xfrm>
            <a:off x="6386773" y="3069826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2" name="文本框 341">
            <a:extLst>
              <a:ext uri="{FF2B5EF4-FFF2-40B4-BE49-F238E27FC236}">
                <a16:creationId xmlns:a16="http://schemas.microsoft.com/office/drawing/2014/main" id="{9F5CB8F8-E202-1342-B19B-06D762B49691}"/>
              </a:ext>
            </a:extLst>
          </p:cNvPr>
          <p:cNvSpPr txBox="1"/>
          <p:nvPr/>
        </p:nvSpPr>
        <p:spPr>
          <a:xfrm>
            <a:off x="7346727" y="4073142"/>
            <a:ext cx="520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level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43" name="直线箭头连接符 342">
            <a:extLst>
              <a:ext uri="{FF2B5EF4-FFF2-40B4-BE49-F238E27FC236}">
                <a16:creationId xmlns:a16="http://schemas.microsoft.com/office/drawing/2014/main" id="{1D4CABF4-338B-0C40-A159-E4896BB6F0E4}"/>
              </a:ext>
            </a:extLst>
          </p:cNvPr>
          <p:cNvCxnSpPr>
            <a:cxnSpLocks/>
          </p:cNvCxnSpPr>
          <p:nvPr/>
        </p:nvCxnSpPr>
        <p:spPr>
          <a:xfrm>
            <a:off x="6817464" y="2946050"/>
            <a:ext cx="0" cy="411576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4" name="文本框 343">
            <a:extLst>
              <a:ext uri="{FF2B5EF4-FFF2-40B4-BE49-F238E27FC236}">
                <a16:creationId xmlns:a16="http://schemas.microsoft.com/office/drawing/2014/main" id="{A5B059EC-3915-6D4F-8ED6-2AA231D0AFDD}"/>
              </a:ext>
            </a:extLst>
          </p:cNvPr>
          <p:cNvSpPr txBox="1"/>
          <p:nvPr/>
        </p:nvSpPr>
        <p:spPr>
          <a:xfrm>
            <a:off x="6452443" y="2669051"/>
            <a:ext cx="784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position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45" name="直线箭头连接符 344">
            <a:extLst>
              <a:ext uri="{FF2B5EF4-FFF2-40B4-BE49-F238E27FC236}">
                <a16:creationId xmlns:a16="http://schemas.microsoft.com/office/drawing/2014/main" id="{5B77B82D-6D4E-0F42-B72C-FFA381681152}"/>
              </a:ext>
            </a:extLst>
          </p:cNvPr>
          <p:cNvCxnSpPr>
            <a:cxnSpLocks/>
          </p:cNvCxnSpPr>
          <p:nvPr/>
        </p:nvCxnSpPr>
        <p:spPr>
          <a:xfrm>
            <a:off x="7013053" y="2946050"/>
            <a:ext cx="0" cy="411576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直线箭头连接符 345">
            <a:extLst>
              <a:ext uri="{FF2B5EF4-FFF2-40B4-BE49-F238E27FC236}">
                <a16:creationId xmlns:a16="http://schemas.microsoft.com/office/drawing/2014/main" id="{72530332-08D1-9242-AE4F-DBF0E32F578F}"/>
              </a:ext>
            </a:extLst>
          </p:cNvPr>
          <p:cNvCxnSpPr>
            <a:cxnSpLocks/>
          </p:cNvCxnSpPr>
          <p:nvPr/>
        </p:nvCxnSpPr>
        <p:spPr>
          <a:xfrm>
            <a:off x="8604013" y="2946050"/>
            <a:ext cx="0" cy="411576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直线箭头连接符 346">
            <a:extLst>
              <a:ext uri="{FF2B5EF4-FFF2-40B4-BE49-F238E27FC236}">
                <a16:creationId xmlns:a16="http://schemas.microsoft.com/office/drawing/2014/main" id="{55D412B7-7F54-C141-878E-1964AEE2C72E}"/>
              </a:ext>
            </a:extLst>
          </p:cNvPr>
          <p:cNvCxnSpPr>
            <a:cxnSpLocks/>
          </p:cNvCxnSpPr>
          <p:nvPr/>
        </p:nvCxnSpPr>
        <p:spPr>
          <a:xfrm>
            <a:off x="7013053" y="3237174"/>
            <a:ext cx="15909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" name="文本框 347">
            <a:extLst>
              <a:ext uri="{FF2B5EF4-FFF2-40B4-BE49-F238E27FC236}">
                <a16:creationId xmlns:a16="http://schemas.microsoft.com/office/drawing/2014/main" id="{F0E79FA2-17DB-5740-8100-A1DB959B2BC8}"/>
              </a:ext>
            </a:extLst>
          </p:cNvPr>
          <p:cNvSpPr txBox="1"/>
          <p:nvPr/>
        </p:nvSpPr>
        <p:spPr>
          <a:xfrm>
            <a:off x="7445814" y="2839724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index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49" name="直线箭头连接符 348">
            <a:extLst>
              <a:ext uri="{FF2B5EF4-FFF2-40B4-BE49-F238E27FC236}">
                <a16:creationId xmlns:a16="http://schemas.microsoft.com/office/drawing/2014/main" id="{CDF4FF88-3AC9-6941-A672-351ABE262AC9}"/>
              </a:ext>
            </a:extLst>
          </p:cNvPr>
          <p:cNvCxnSpPr>
            <a:cxnSpLocks/>
          </p:cNvCxnSpPr>
          <p:nvPr/>
        </p:nvCxnSpPr>
        <p:spPr>
          <a:xfrm>
            <a:off x="8839428" y="3069826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0" name="表格 349">
            <a:extLst>
              <a:ext uri="{FF2B5EF4-FFF2-40B4-BE49-F238E27FC236}">
                <a16:creationId xmlns:a16="http://schemas.microsoft.com/office/drawing/2014/main" id="{95294FD0-E228-4742-9D45-8A8B1D94DB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669047"/>
              </p:ext>
            </p:extLst>
          </p:nvPr>
        </p:nvGraphicFramePr>
        <p:xfrm>
          <a:off x="2670264" y="4589833"/>
          <a:ext cx="6336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val="188036693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91436583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58668719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7595579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95798815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23876481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90725050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09189649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98594072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04582910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43390877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337101265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532878238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9158281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06479903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16469654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104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105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104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105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17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105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115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801950"/>
                  </a:ext>
                </a:extLst>
              </a:tr>
            </a:tbl>
          </a:graphicData>
        </a:graphic>
      </p:graphicFrame>
      <p:sp>
        <p:nvSpPr>
          <p:cNvPr id="351" name="文本框 350">
            <a:extLst>
              <a:ext uri="{FF2B5EF4-FFF2-40B4-BE49-F238E27FC236}">
                <a16:creationId xmlns:a16="http://schemas.microsoft.com/office/drawing/2014/main" id="{95DF0FB5-3282-E548-8F3C-3C5C5C32916A}"/>
              </a:ext>
            </a:extLst>
          </p:cNvPr>
          <p:cNvSpPr txBox="1"/>
          <p:nvPr/>
        </p:nvSpPr>
        <p:spPr>
          <a:xfrm>
            <a:off x="2689384" y="4982443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16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52" name="文本框 351">
            <a:extLst>
              <a:ext uri="{FF2B5EF4-FFF2-40B4-BE49-F238E27FC236}">
                <a16:creationId xmlns:a16="http://schemas.microsoft.com/office/drawing/2014/main" id="{2EBF323B-6EF5-3347-8521-FBAF46F9902E}"/>
              </a:ext>
            </a:extLst>
          </p:cNvPr>
          <p:cNvSpPr txBox="1"/>
          <p:nvPr/>
        </p:nvSpPr>
        <p:spPr>
          <a:xfrm>
            <a:off x="3056084" y="4982442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17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53" name="文本框 352">
            <a:extLst>
              <a:ext uri="{FF2B5EF4-FFF2-40B4-BE49-F238E27FC236}">
                <a16:creationId xmlns:a16="http://schemas.microsoft.com/office/drawing/2014/main" id="{0C1EF3F9-4256-E540-8CF4-9B5903BF2A26}"/>
              </a:ext>
            </a:extLst>
          </p:cNvPr>
          <p:cNvSpPr txBox="1"/>
          <p:nvPr/>
        </p:nvSpPr>
        <p:spPr>
          <a:xfrm>
            <a:off x="3486788" y="4982441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18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54" name="文本框 353">
            <a:extLst>
              <a:ext uri="{FF2B5EF4-FFF2-40B4-BE49-F238E27FC236}">
                <a16:creationId xmlns:a16="http://schemas.microsoft.com/office/drawing/2014/main" id="{D6991920-AD9B-ED44-9869-C14B508E777A}"/>
              </a:ext>
            </a:extLst>
          </p:cNvPr>
          <p:cNvSpPr txBox="1"/>
          <p:nvPr/>
        </p:nvSpPr>
        <p:spPr>
          <a:xfrm>
            <a:off x="3884339" y="4982440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19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55" name="文本框 354">
            <a:extLst>
              <a:ext uri="{FF2B5EF4-FFF2-40B4-BE49-F238E27FC236}">
                <a16:creationId xmlns:a16="http://schemas.microsoft.com/office/drawing/2014/main" id="{9D41D1CD-4F37-684C-9D40-5DC8840D1019}"/>
              </a:ext>
            </a:extLst>
          </p:cNvPr>
          <p:cNvSpPr txBox="1"/>
          <p:nvPr/>
        </p:nvSpPr>
        <p:spPr>
          <a:xfrm>
            <a:off x="4268332" y="4982442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	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56" name="文本框 355">
            <a:extLst>
              <a:ext uri="{FF2B5EF4-FFF2-40B4-BE49-F238E27FC236}">
                <a16:creationId xmlns:a16="http://schemas.microsoft.com/office/drawing/2014/main" id="{ABB75B79-1626-854C-9B8E-4402A6AB8A33}"/>
              </a:ext>
            </a:extLst>
          </p:cNvPr>
          <p:cNvSpPr txBox="1"/>
          <p:nvPr/>
        </p:nvSpPr>
        <p:spPr>
          <a:xfrm>
            <a:off x="4635032" y="4982441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21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57" name="文本框 356">
            <a:extLst>
              <a:ext uri="{FF2B5EF4-FFF2-40B4-BE49-F238E27FC236}">
                <a16:creationId xmlns:a16="http://schemas.microsoft.com/office/drawing/2014/main" id="{30548979-3D85-3848-8B8C-40B9C06239E2}"/>
              </a:ext>
            </a:extLst>
          </p:cNvPr>
          <p:cNvSpPr txBox="1"/>
          <p:nvPr/>
        </p:nvSpPr>
        <p:spPr>
          <a:xfrm>
            <a:off x="5065736" y="4982440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22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58" name="文本框 357">
            <a:extLst>
              <a:ext uri="{FF2B5EF4-FFF2-40B4-BE49-F238E27FC236}">
                <a16:creationId xmlns:a16="http://schemas.microsoft.com/office/drawing/2014/main" id="{A3475335-6FD4-E846-BA2E-47BEC3AC1351}"/>
              </a:ext>
            </a:extLst>
          </p:cNvPr>
          <p:cNvSpPr txBox="1"/>
          <p:nvPr/>
        </p:nvSpPr>
        <p:spPr>
          <a:xfrm>
            <a:off x="5463287" y="4982439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23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59" name="文本框 358">
            <a:extLst>
              <a:ext uri="{FF2B5EF4-FFF2-40B4-BE49-F238E27FC236}">
                <a16:creationId xmlns:a16="http://schemas.microsoft.com/office/drawing/2014/main" id="{1B168625-67D7-6141-B81A-E0FEA9951A0A}"/>
              </a:ext>
            </a:extLst>
          </p:cNvPr>
          <p:cNvSpPr txBox="1"/>
          <p:nvPr/>
        </p:nvSpPr>
        <p:spPr>
          <a:xfrm>
            <a:off x="5858279" y="4979985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24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60" name="文本框 359">
            <a:extLst>
              <a:ext uri="{FF2B5EF4-FFF2-40B4-BE49-F238E27FC236}">
                <a16:creationId xmlns:a16="http://schemas.microsoft.com/office/drawing/2014/main" id="{349E8144-037F-0044-B982-10065AB55A90}"/>
              </a:ext>
            </a:extLst>
          </p:cNvPr>
          <p:cNvSpPr txBox="1"/>
          <p:nvPr/>
        </p:nvSpPr>
        <p:spPr>
          <a:xfrm>
            <a:off x="6224979" y="4979984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25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61" name="文本框 360">
            <a:extLst>
              <a:ext uri="{FF2B5EF4-FFF2-40B4-BE49-F238E27FC236}">
                <a16:creationId xmlns:a16="http://schemas.microsoft.com/office/drawing/2014/main" id="{0C60B741-F347-0A41-AE37-2AED303C9BDC}"/>
              </a:ext>
            </a:extLst>
          </p:cNvPr>
          <p:cNvSpPr txBox="1"/>
          <p:nvPr/>
        </p:nvSpPr>
        <p:spPr>
          <a:xfrm>
            <a:off x="6655682" y="4979983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26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62" name="文本框 361">
            <a:extLst>
              <a:ext uri="{FF2B5EF4-FFF2-40B4-BE49-F238E27FC236}">
                <a16:creationId xmlns:a16="http://schemas.microsoft.com/office/drawing/2014/main" id="{22BC52AB-BEE9-5047-A729-35F92BA69822}"/>
              </a:ext>
            </a:extLst>
          </p:cNvPr>
          <p:cNvSpPr txBox="1"/>
          <p:nvPr/>
        </p:nvSpPr>
        <p:spPr>
          <a:xfrm>
            <a:off x="7053233" y="4979982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27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63" name="文本框 362">
            <a:extLst>
              <a:ext uri="{FF2B5EF4-FFF2-40B4-BE49-F238E27FC236}">
                <a16:creationId xmlns:a16="http://schemas.microsoft.com/office/drawing/2014/main" id="{2A81D4D4-B6EE-3744-8136-657F2E51CDD2}"/>
              </a:ext>
            </a:extLst>
          </p:cNvPr>
          <p:cNvSpPr txBox="1"/>
          <p:nvPr/>
        </p:nvSpPr>
        <p:spPr>
          <a:xfrm>
            <a:off x="7424794" y="4979982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28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64" name="文本框 363">
            <a:extLst>
              <a:ext uri="{FF2B5EF4-FFF2-40B4-BE49-F238E27FC236}">
                <a16:creationId xmlns:a16="http://schemas.microsoft.com/office/drawing/2014/main" id="{E2DEE386-3BC7-CD4D-855D-E5B002580DA5}"/>
              </a:ext>
            </a:extLst>
          </p:cNvPr>
          <p:cNvSpPr txBox="1"/>
          <p:nvPr/>
        </p:nvSpPr>
        <p:spPr>
          <a:xfrm>
            <a:off x="7881425" y="4974574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29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65" name="文本框 364">
            <a:extLst>
              <a:ext uri="{FF2B5EF4-FFF2-40B4-BE49-F238E27FC236}">
                <a16:creationId xmlns:a16="http://schemas.microsoft.com/office/drawing/2014/main" id="{A1EE0D85-5319-6A47-B7CE-A2A28EE8140A}"/>
              </a:ext>
            </a:extLst>
          </p:cNvPr>
          <p:cNvSpPr txBox="1"/>
          <p:nvPr/>
        </p:nvSpPr>
        <p:spPr>
          <a:xfrm>
            <a:off x="8232267" y="4974574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30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66" name="文本框 365">
            <a:extLst>
              <a:ext uri="{FF2B5EF4-FFF2-40B4-BE49-F238E27FC236}">
                <a16:creationId xmlns:a16="http://schemas.microsoft.com/office/drawing/2014/main" id="{CA094011-C306-C141-9667-034C6BA8F8F7}"/>
              </a:ext>
            </a:extLst>
          </p:cNvPr>
          <p:cNvSpPr txBox="1"/>
          <p:nvPr/>
        </p:nvSpPr>
        <p:spPr>
          <a:xfrm>
            <a:off x="8632119" y="4974574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31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67" name="直线箭头连接符 366">
            <a:extLst>
              <a:ext uri="{FF2B5EF4-FFF2-40B4-BE49-F238E27FC236}">
                <a16:creationId xmlns:a16="http://schemas.microsoft.com/office/drawing/2014/main" id="{B1958F58-F84D-D847-BFE0-BD23FC268238}"/>
              </a:ext>
            </a:extLst>
          </p:cNvPr>
          <p:cNvCxnSpPr>
            <a:cxnSpLocks/>
          </p:cNvCxnSpPr>
          <p:nvPr/>
        </p:nvCxnSpPr>
        <p:spPr>
          <a:xfrm>
            <a:off x="7598385" y="4315449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" name="文本框 367">
            <a:extLst>
              <a:ext uri="{FF2B5EF4-FFF2-40B4-BE49-F238E27FC236}">
                <a16:creationId xmlns:a16="http://schemas.microsoft.com/office/drawing/2014/main" id="{D437EC5B-BA18-CA4B-8DA6-CC3F120F82C7}"/>
              </a:ext>
            </a:extLst>
          </p:cNvPr>
          <p:cNvSpPr txBox="1"/>
          <p:nvPr/>
        </p:nvSpPr>
        <p:spPr>
          <a:xfrm>
            <a:off x="6156773" y="2849446"/>
            <a:ext cx="520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level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69" name="直线箭头连接符 368">
            <a:extLst>
              <a:ext uri="{FF2B5EF4-FFF2-40B4-BE49-F238E27FC236}">
                <a16:creationId xmlns:a16="http://schemas.microsoft.com/office/drawing/2014/main" id="{1C30FEBC-D2A2-9F4E-BCE7-A96380580196}"/>
              </a:ext>
            </a:extLst>
          </p:cNvPr>
          <p:cNvCxnSpPr>
            <a:cxnSpLocks/>
          </p:cNvCxnSpPr>
          <p:nvPr/>
        </p:nvCxnSpPr>
        <p:spPr>
          <a:xfrm>
            <a:off x="2894543" y="4315449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直线箭头连接符 369">
            <a:extLst>
              <a:ext uri="{FF2B5EF4-FFF2-40B4-BE49-F238E27FC236}">
                <a16:creationId xmlns:a16="http://schemas.microsoft.com/office/drawing/2014/main" id="{47FBC2DB-F1C8-8641-8FE5-6C96C0D5433C}"/>
              </a:ext>
            </a:extLst>
          </p:cNvPr>
          <p:cNvCxnSpPr>
            <a:cxnSpLocks/>
          </p:cNvCxnSpPr>
          <p:nvPr/>
        </p:nvCxnSpPr>
        <p:spPr>
          <a:xfrm>
            <a:off x="3272208" y="4315449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1" name="文本框 370">
            <a:extLst>
              <a:ext uri="{FF2B5EF4-FFF2-40B4-BE49-F238E27FC236}">
                <a16:creationId xmlns:a16="http://schemas.microsoft.com/office/drawing/2014/main" id="{846485A4-B0BE-ED48-B53B-458818240D55}"/>
              </a:ext>
            </a:extLst>
          </p:cNvPr>
          <p:cNvSpPr txBox="1"/>
          <p:nvPr/>
        </p:nvSpPr>
        <p:spPr>
          <a:xfrm>
            <a:off x="3073409" y="2849446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72" name="文本框 371">
            <a:extLst>
              <a:ext uri="{FF2B5EF4-FFF2-40B4-BE49-F238E27FC236}">
                <a16:creationId xmlns:a16="http://schemas.microsoft.com/office/drawing/2014/main" id="{D3C17732-9D6A-364F-BAFB-08656DF3B7D6}"/>
              </a:ext>
            </a:extLst>
          </p:cNvPr>
          <p:cNvSpPr txBox="1"/>
          <p:nvPr/>
        </p:nvSpPr>
        <p:spPr>
          <a:xfrm>
            <a:off x="3163543" y="4073142"/>
            <a:ext cx="226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73" name="直线箭头连接符 372">
            <a:extLst>
              <a:ext uri="{FF2B5EF4-FFF2-40B4-BE49-F238E27FC236}">
                <a16:creationId xmlns:a16="http://schemas.microsoft.com/office/drawing/2014/main" id="{40643033-C772-014C-9C64-94D3652AB229}"/>
              </a:ext>
            </a:extLst>
          </p:cNvPr>
          <p:cNvCxnSpPr>
            <a:cxnSpLocks/>
          </p:cNvCxnSpPr>
          <p:nvPr/>
        </p:nvCxnSpPr>
        <p:spPr>
          <a:xfrm>
            <a:off x="3646365" y="4315449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直线箭头连接符 373">
            <a:extLst>
              <a:ext uri="{FF2B5EF4-FFF2-40B4-BE49-F238E27FC236}">
                <a16:creationId xmlns:a16="http://schemas.microsoft.com/office/drawing/2014/main" id="{9404C890-5651-3543-AFE4-98364093FA8E}"/>
              </a:ext>
            </a:extLst>
          </p:cNvPr>
          <p:cNvCxnSpPr>
            <a:cxnSpLocks/>
          </p:cNvCxnSpPr>
          <p:nvPr/>
        </p:nvCxnSpPr>
        <p:spPr>
          <a:xfrm>
            <a:off x="4066440" y="4315449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5" name="文本框 374">
            <a:extLst>
              <a:ext uri="{FF2B5EF4-FFF2-40B4-BE49-F238E27FC236}">
                <a16:creationId xmlns:a16="http://schemas.microsoft.com/office/drawing/2014/main" id="{425A9D62-10A4-634C-9139-7847120BC73B}"/>
              </a:ext>
            </a:extLst>
          </p:cNvPr>
          <p:cNvSpPr txBox="1"/>
          <p:nvPr/>
        </p:nvSpPr>
        <p:spPr>
          <a:xfrm>
            <a:off x="3340113" y="4073142"/>
            <a:ext cx="600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offset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76" name="文本框 375">
            <a:extLst>
              <a:ext uri="{FF2B5EF4-FFF2-40B4-BE49-F238E27FC236}">
                <a16:creationId xmlns:a16="http://schemas.microsoft.com/office/drawing/2014/main" id="{0192C95E-35A6-A54B-952E-A8705B58402B}"/>
              </a:ext>
            </a:extLst>
          </p:cNvPr>
          <p:cNvSpPr txBox="1"/>
          <p:nvPr/>
        </p:nvSpPr>
        <p:spPr>
          <a:xfrm>
            <a:off x="3816000" y="4073141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length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77" name="直线箭头连接符 376">
            <a:extLst>
              <a:ext uri="{FF2B5EF4-FFF2-40B4-BE49-F238E27FC236}">
                <a16:creationId xmlns:a16="http://schemas.microsoft.com/office/drawing/2014/main" id="{8E0EC65E-0DAA-3A44-9115-6541285B52DC}"/>
              </a:ext>
            </a:extLst>
          </p:cNvPr>
          <p:cNvCxnSpPr>
            <a:cxnSpLocks/>
          </p:cNvCxnSpPr>
          <p:nvPr/>
        </p:nvCxnSpPr>
        <p:spPr>
          <a:xfrm>
            <a:off x="4434696" y="4211641"/>
            <a:ext cx="0" cy="411576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" name="文本框 377">
            <a:extLst>
              <a:ext uri="{FF2B5EF4-FFF2-40B4-BE49-F238E27FC236}">
                <a16:creationId xmlns:a16="http://schemas.microsoft.com/office/drawing/2014/main" id="{83E7A7A4-BE79-5340-884D-C35CC6E9F838}"/>
              </a:ext>
            </a:extLst>
          </p:cNvPr>
          <p:cNvSpPr txBox="1"/>
          <p:nvPr/>
        </p:nvSpPr>
        <p:spPr>
          <a:xfrm>
            <a:off x="4072583" y="3902663"/>
            <a:ext cx="784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position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379" name="表格 378">
            <a:extLst>
              <a:ext uri="{FF2B5EF4-FFF2-40B4-BE49-F238E27FC236}">
                <a16:creationId xmlns:a16="http://schemas.microsoft.com/office/drawing/2014/main" id="{73690899-ED1A-9944-8D91-7E7052BFF6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93755"/>
              </p:ext>
            </p:extLst>
          </p:nvPr>
        </p:nvGraphicFramePr>
        <p:xfrm>
          <a:off x="2671870" y="5822040"/>
          <a:ext cx="6336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val="188036693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91436583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58668719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7595579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95798815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23876481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90725050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09189649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98594072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04582910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43390877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337101265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532878238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9158281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06479903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16469654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</a:t>
                      </a:r>
                      <a:endParaRPr lang="zh-CN" altLang="en-US" sz="900" b="1" i="0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16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16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801950"/>
                  </a:ext>
                </a:extLst>
              </a:tr>
            </a:tbl>
          </a:graphicData>
        </a:graphic>
      </p:graphicFrame>
      <p:cxnSp>
        <p:nvCxnSpPr>
          <p:cNvPr id="380" name="直线箭头连接符 379">
            <a:extLst>
              <a:ext uri="{FF2B5EF4-FFF2-40B4-BE49-F238E27FC236}">
                <a16:creationId xmlns:a16="http://schemas.microsoft.com/office/drawing/2014/main" id="{2346C9B5-E780-D048-8E7E-08F3EB1FB298}"/>
              </a:ext>
            </a:extLst>
          </p:cNvPr>
          <p:cNvCxnSpPr>
            <a:cxnSpLocks/>
          </p:cNvCxnSpPr>
          <p:nvPr/>
        </p:nvCxnSpPr>
        <p:spPr>
          <a:xfrm>
            <a:off x="6051789" y="4307212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直线箭头连接符 380">
            <a:extLst>
              <a:ext uri="{FF2B5EF4-FFF2-40B4-BE49-F238E27FC236}">
                <a16:creationId xmlns:a16="http://schemas.microsoft.com/office/drawing/2014/main" id="{CBFBA38E-4930-5144-8A96-EEFBB3D1A20C}"/>
              </a:ext>
            </a:extLst>
          </p:cNvPr>
          <p:cNvCxnSpPr>
            <a:cxnSpLocks/>
          </p:cNvCxnSpPr>
          <p:nvPr/>
        </p:nvCxnSpPr>
        <p:spPr>
          <a:xfrm>
            <a:off x="6471864" y="4307212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2" name="文本框 381">
            <a:extLst>
              <a:ext uri="{FF2B5EF4-FFF2-40B4-BE49-F238E27FC236}">
                <a16:creationId xmlns:a16="http://schemas.microsoft.com/office/drawing/2014/main" id="{5792F9D8-F565-6C45-8971-6DE269751B11}"/>
              </a:ext>
            </a:extLst>
          </p:cNvPr>
          <p:cNvSpPr txBox="1"/>
          <p:nvPr/>
        </p:nvSpPr>
        <p:spPr>
          <a:xfrm>
            <a:off x="5745537" y="4064905"/>
            <a:ext cx="600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offset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83" name="文本框 382">
            <a:extLst>
              <a:ext uri="{FF2B5EF4-FFF2-40B4-BE49-F238E27FC236}">
                <a16:creationId xmlns:a16="http://schemas.microsoft.com/office/drawing/2014/main" id="{24B51CFB-C770-F140-814D-2F7B8C62DBA8}"/>
              </a:ext>
            </a:extLst>
          </p:cNvPr>
          <p:cNvSpPr txBox="1"/>
          <p:nvPr/>
        </p:nvSpPr>
        <p:spPr>
          <a:xfrm>
            <a:off x="6221424" y="4064904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length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84" name="文本框 383">
            <a:extLst>
              <a:ext uri="{FF2B5EF4-FFF2-40B4-BE49-F238E27FC236}">
                <a16:creationId xmlns:a16="http://schemas.microsoft.com/office/drawing/2014/main" id="{4F194FD3-3F53-ED40-BFDA-E4F7091B19CE}"/>
              </a:ext>
            </a:extLst>
          </p:cNvPr>
          <p:cNvSpPr txBox="1"/>
          <p:nvPr/>
        </p:nvSpPr>
        <p:spPr>
          <a:xfrm>
            <a:off x="5142112" y="4058959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85" name="直线箭头连接符 384">
            <a:extLst>
              <a:ext uri="{FF2B5EF4-FFF2-40B4-BE49-F238E27FC236}">
                <a16:creationId xmlns:a16="http://schemas.microsoft.com/office/drawing/2014/main" id="{B545111D-0EE6-C345-A870-4622883BECAB}"/>
              </a:ext>
            </a:extLst>
          </p:cNvPr>
          <p:cNvCxnSpPr>
            <a:cxnSpLocks/>
          </p:cNvCxnSpPr>
          <p:nvPr/>
        </p:nvCxnSpPr>
        <p:spPr>
          <a:xfrm>
            <a:off x="5267050" y="4301266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直线箭头连接符 385">
            <a:extLst>
              <a:ext uri="{FF2B5EF4-FFF2-40B4-BE49-F238E27FC236}">
                <a16:creationId xmlns:a16="http://schemas.microsoft.com/office/drawing/2014/main" id="{91E7682A-8E80-0C4E-B03D-97EA400FA78E}"/>
              </a:ext>
            </a:extLst>
          </p:cNvPr>
          <p:cNvCxnSpPr>
            <a:cxnSpLocks/>
          </p:cNvCxnSpPr>
          <p:nvPr/>
        </p:nvCxnSpPr>
        <p:spPr>
          <a:xfrm>
            <a:off x="5644715" y="4301266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7" name="文本框 386">
            <a:extLst>
              <a:ext uri="{FF2B5EF4-FFF2-40B4-BE49-F238E27FC236}">
                <a16:creationId xmlns:a16="http://schemas.microsoft.com/office/drawing/2014/main" id="{FFBAC664-7D05-874C-BA48-66B23F21A158}"/>
              </a:ext>
            </a:extLst>
          </p:cNvPr>
          <p:cNvSpPr txBox="1"/>
          <p:nvPr/>
        </p:nvSpPr>
        <p:spPr>
          <a:xfrm>
            <a:off x="5536050" y="4058959"/>
            <a:ext cx="226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88" name="直线箭头连接符 387">
            <a:extLst>
              <a:ext uri="{FF2B5EF4-FFF2-40B4-BE49-F238E27FC236}">
                <a16:creationId xmlns:a16="http://schemas.microsoft.com/office/drawing/2014/main" id="{ECC7289C-B7D4-9C4A-8A82-FD34C49EA87B}"/>
              </a:ext>
            </a:extLst>
          </p:cNvPr>
          <p:cNvCxnSpPr>
            <a:cxnSpLocks/>
          </p:cNvCxnSpPr>
          <p:nvPr/>
        </p:nvCxnSpPr>
        <p:spPr>
          <a:xfrm>
            <a:off x="4864454" y="4303942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" name="文本框 388">
            <a:extLst>
              <a:ext uri="{FF2B5EF4-FFF2-40B4-BE49-F238E27FC236}">
                <a16:creationId xmlns:a16="http://schemas.microsoft.com/office/drawing/2014/main" id="{D7A87015-3E66-074A-B460-2CFF196CA06F}"/>
              </a:ext>
            </a:extLst>
          </p:cNvPr>
          <p:cNvSpPr txBox="1"/>
          <p:nvPr/>
        </p:nvSpPr>
        <p:spPr>
          <a:xfrm>
            <a:off x="4512134" y="4073142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length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90" name="直线箭头连接符 389">
            <a:extLst>
              <a:ext uri="{FF2B5EF4-FFF2-40B4-BE49-F238E27FC236}">
                <a16:creationId xmlns:a16="http://schemas.microsoft.com/office/drawing/2014/main" id="{6F8257BA-7643-324C-98CD-2F7880C1CA74}"/>
              </a:ext>
            </a:extLst>
          </p:cNvPr>
          <p:cNvCxnSpPr>
            <a:cxnSpLocks/>
          </p:cNvCxnSpPr>
          <p:nvPr/>
        </p:nvCxnSpPr>
        <p:spPr>
          <a:xfrm>
            <a:off x="8019927" y="4154293"/>
            <a:ext cx="0" cy="442269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1" name="文本框 390">
            <a:extLst>
              <a:ext uri="{FF2B5EF4-FFF2-40B4-BE49-F238E27FC236}">
                <a16:creationId xmlns:a16="http://schemas.microsoft.com/office/drawing/2014/main" id="{E1EDF247-ED5B-2241-9DCF-AB539A0175FE}"/>
              </a:ext>
            </a:extLst>
          </p:cNvPr>
          <p:cNvSpPr txBox="1"/>
          <p:nvPr/>
        </p:nvSpPr>
        <p:spPr>
          <a:xfrm>
            <a:off x="7691487" y="3902663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length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92" name="直线箭头连接符 391">
            <a:extLst>
              <a:ext uri="{FF2B5EF4-FFF2-40B4-BE49-F238E27FC236}">
                <a16:creationId xmlns:a16="http://schemas.microsoft.com/office/drawing/2014/main" id="{12AD9F90-E446-324D-A050-BDDEA83D2C1B}"/>
              </a:ext>
            </a:extLst>
          </p:cNvPr>
          <p:cNvCxnSpPr>
            <a:cxnSpLocks/>
          </p:cNvCxnSpPr>
          <p:nvPr/>
        </p:nvCxnSpPr>
        <p:spPr>
          <a:xfrm>
            <a:off x="8401164" y="4315449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直线箭头连接符 392">
            <a:extLst>
              <a:ext uri="{FF2B5EF4-FFF2-40B4-BE49-F238E27FC236}">
                <a16:creationId xmlns:a16="http://schemas.microsoft.com/office/drawing/2014/main" id="{DF6E0D47-9511-A249-8CE6-EC77C6F39961}"/>
              </a:ext>
            </a:extLst>
          </p:cNvPr>
          <p:cNvCxnSpPr>
            <a:cxnSpLocks/>
          </p:cNvCxnSpPr>
          <p:nvPr/>
        </p:nvCxnSpPr>
        <p:spPr>
          <a:xfrm>
            <a:off x="8786114" y="4315449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4" name="文本框 393">
            <a:extLst>
              <a:ext uri="{FF2B5EF4-FFF2-40B4-BE49-F238E27FC236}">
                <a16:creationId xmlns:a16="http://schemas.microsoft.com/office/drawing/2014/main" id="{0FAD39B7-2C05-CE4E-A673-506B0B2BC4D4}"/>
              </a:ext>
            </a:extLst>
          </p:cNvPr>
          <p:cNvSpPr txBox="1"/>
          <p:nvPr/>
        </p:nvSpPr>
        <p:spPr>
          <a:xfrm>
            <a:off x="8291147" y="4073142"/>
            <a:ext cx="226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5" name="文本框 394">
            <a:extLst>
              <a:ext uri="{FF2B5EF4-FFF2-40B4-BE49-F238E27FC236}">
                <a16:creationId xmlns:a16="http://schemas.microsoft.com/office/drawing/2014/main" id="{1BCDF38A-D83A-EC49-96CA-41ABA5F66A6A}"/>
              </a:ext>
            </a:extLst>
          </p:cNvPr>
          <p:cNvSpPr txBox="1"/>
          <p:nvPr/>
        </p:nvSpPr>
        <p:spPr>
          <a:xfrm>
            <a:off x="8673097" y="4073142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6" name="文本框 395">
            <a:extLst>
              <a:ext uri="{FF2B5EF4-FFF2-40B4-BE49-F238E27FC236}">
                <a16:creationId xmlns:a16="http://schemas.microsoft.com/office/drawing/2014/main" id="{3A687381-07F3-9842-89AB-8AA73DAA13DD}"/>
              </a:ext>
            </a:extLst>
          </p:cNvPr>
          <p:cNvSpPr txBox="1"/>
          <p:nvPr/>
        </p:nvSpPr>
        <p:spPr>
          <a:xfrm>
            <a:off x="4182377" y="5305309"/>
            <a:ext cx="520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level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97" name="直线箭头连接符 396">
            <a:extLst>
              <a:ext uri="{FF2B5EF4-FFF2-40B4-BE49-F238E27FC236}">
                <a16:creationId xmlns:a16="http://schemas.microsoft.com/office/drawing/2014/main" id="{F4FFB22A-32FE-0F4A-8425-90CB7D454F02}"/>
              </a:ext>
            </a:extLst>
          </p:cNvPr>
          <p:cNvCxnSpPr>
            <a:cxnSpLocks/>
          </p:cNvCxnSpPr>
          <p:nvPr/>
        </p:nvCxnSpPr>
        <p:spPr>
          <a:xfrm>
            <a:off x="4434035" y="5547616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直线箭头连接符 397">
            <a:extLst>
              <a:ext uri="{FF2B5EF4-FFF2-40B4-BE49-F238E27FC236}">
                <a16:creationId xmlns:a16="http://schemas.microsoft.com/office/drawing/2014/main" id="{44DADEFB-DF68-B144-891A-73C0D3637544}"/>
              </a:ext>
            </a:extLst>
          </p:cNvPr>
          <p:cNvCxnSpPr>
            <a:cxnSpLocks/>
          </p:cNvCxnSpPr>
          <p:nvPr/>
        </p:nvCxnSpPr>
        <p:spPr>
          <a:xfrm>
            <a:off x="4847072" y="5373371"/>
            <a:ext cx="0" cy="442269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" name="文本框 398">
            <a:extLst>
              <a:ext uri="{FF2B5EF4-FFF2-40B4-BE49-F238E27FC236}">
                <a16:creationId xmlns:a16="http://schemas.microsoft.com/office/drawing/2014/main" id="{6068B287-828C-2542-BBF6-01935278CBB1}"/>
              </a:ext>
            </a:extLst>
          </p:cNvPr>
          <p:cNvSpPr txBox="1"/>
          <p:nvPr/>
        </p:nvSpPr>
        <p:spPr>
          <a:xfrm>
            <a:off x="4518632" y="5121741"/>
            <a:ext cx="784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position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00" name="直线箭头连接符 399">
            <a:extLst>
              <a:ext uri="{FF2B5EF4-FFF2-40B4-BE49-F238E27FC236}">
                <a16:creationId xmlns:a16="http://schemas.microsoft.com/office/drawing/2014/main" id="{EE14669D-4475-F949-AD0A-A623B6514A35}"/>
              </a:ext>
            </a:extLst>
          </p:cNvPr>
          <p:cNvCxnSpPr>
            <a:cxnSpLocks/>
          </p:cNvCxnSpPr>
          <p:nvPr/>
        </p:nvCxnSpPr>
        <p:spPr>
          <a:xfrm>
            <a:off x="5228382" y="5545882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直线箭头连接符 400">
            <a:extLst>
              <a:ext uri="{FF2B5EF4-FFF2-40B4-BE49-F238E27FC236}">
                <a16:creationId xmlns:a16="http://schemas.microsoft.com/office/drawing/2014/main" id="{928E63D1-120F-054F-B573-ECE8FCB9B0D0}"/>
              </a:ext>
            </a:extLst>
          </p:cNvPr>
          <p:cNvCxnSpPr>
            <a:cxnSpLocks/>
          </p:cNvCxnSpPr>
          <p:nvPr/>
        </p:nvCxnSpPr>
        <p:spPr>
          <a:xfrm>
            <a:off x="5648457" y="5545882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2" name="文本框 401">
            <a:extLst>
              <a:ext uri="{FF2B5EF4-FFF2-40B4-BE49-F238E27FC236}">
                <a16:creationId xmlns:a16="http://schemas.microsoft.com/office/drawing/2014/main" id="{7EE29C51-8C6C-224E-B30F-A5DB592ACF7F}"/>
              </a:ext>
            </a:extLst>
          </p:cNvPr>
          <p:cNvSpPr txBox="1"/>
          <p:nvPr/>
        </p:nvSpPr>
        <p:spPr>
          <a:xfrm>
            <a:off x="4922130" y="5303575"/>
            <a:ext cx="600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offset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3" name="文本框 402">
            <a:extLst>
              <a:ext uri="{FF2B5EF4-FFF2-40B4-BE49-F238E27FC236}">
                <a16:creationId xmlns:a16="http://schemas.microsoft.com/office/drawing/2014/main" id="{921ECC91-51D9-9A4C-8A58-BDF5A9B19A2D}"/>
              </a:ext>
            </a:extLst>
          </p:cNvPr>
          <p:cNvSpPr txBox="1"/>
          <p:nvPr/>
        </p:nvSpPr>
        <p:spPr>
          <a:xfrm>
            <a:off x="5398017" y="5303574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length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4" name="文本框 403">
            <a:extLst>
              <a:ext uri="{FF2B5EF4-FFF2-40B4-BE49-F238E27FC236}">
                <a16:creationId xmlns:a16="http://schemas.microsoft.com/office/drawing/2014/main" id="{48E7A0C4-203B-894F-A356-4851D8E25264}"/>
              </a:ext>
            </a:extLst>
          </p:cNvPr>
          <p:cNvSpPr txBox="1"/>
          <p:nvPr/>
        </p:nvSpPr>
        <p:spPr>
          <a:xfrm>
            <a:off x="6169793" y="5300303"/>
            <a:ext cx="520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level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05" name="直线箭头连接符 404">
            <a:extLst>
              <a:ext uri="{FF2B5EF4-FFF2-40B4-BE49-F238E27FC236}">
                <a16:creationId xmlns:a16="http://schemas.microsoft.com/office/drawing/2014/main" id="{B491E894-DA65-6C43-8E23-52B52E661E02}"/>
              </a:ext>
            </a:extLst>
          </p:cNvPr>
          <p:cNvCxnSpPr>
            <a:cxnSpLocks/>
          </p:cNvCxnSpPr>
          <p:nvPr/>
        </p:nvCxnSpPr>
        <p:spPr>
          <a:xfrm>
            <a:off x="6421451" y="5542610"/>
            <a:ext cx="0" cy="263393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6" name="文本框 405">
            <a:extLst>
              <a:ext uri="{FF2B5EF4-FFF2-40B4-BE49-F238E27FC236}">
                <a16:creationId xmlns:a16="http://schemas.microsoft.com/office/drawing/2014/main" id="{BD2BF438-EA08-F34A-96B8-937F98F76525}"/>
              </a:ext>
            </a:extLst>
          </p:cNvPr>
          <p:cNvSpPr txBox="1"/>
          <p:nvPr/>
        </p:nvSpPr>
        <p:spPr>
          <a:xfrm>
            <a:off x="2474122" y="2819746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length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279638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标题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13816">
              <a:defRPr sz="2492"/>
            </a:lvl1pPr>
          </a:lstStyle>
          <a:p>
            <a:pPr algn="l"/>
            <a:r>
              <a:rPr lang="zh-CN" altLang="en-US" dirty="0"/>
              <a:t>倒排表（内存）</a:t>
            </a: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525E2A7-2B9A-F441-B6E1-FCF04AA733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1D241BB-F67D-9D41-99C4-E26260015030}"/>
              </a:ext>
            </a:extLst>
          </p:cNvPr>
          <p:cNvSpPr txBox="1"/>
          <p:nvPr/>
        </p:nvSpPr>
        <p:spPr>
          <a:xfrm>
            <a:off x="838200" y="1226379"/>
            <a:ext cx="371511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dirty="0" err="1"/>
              <a:t>SSTable</a:t>
            </a:r>
            <a:r>
              <a:rPr lang="zh-CN" altLang="en-US" dirty="0"/>
              <a:t>（</a:t>
            </a:r>
            <a:r>
              <a:rPr lang="en-US" altLang="zh-CN" dirty="0"/>
              <a:t>Sorted String Table</a:t>
            </a:r>
            <a:r>
              <a:rPr lang="zh-CN" altLang="en-US" dirty="0"/>
              <a:t>）</a:t>
            </a:r>
            <a:endParaRPr lang="en-US" altLang="zh-CN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2EDEF2E-A8CE-BA4B-A05C-0383DA40E6A3}"/>
              </a:ext>
            </a:extLst>
          </p:cNvPr>
          <p:cNvSpPr/>
          <p:nvPr/>
        </p:nvSpPr>
        <p:spPr>
          <a:xfrm>
            <a:off x="4856197" y="860919"/>
            <a:ext cx="6083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b="1" dirty="0">
                <a:latin typeface="+mj-lt"/>
                <a:ea typeface="Microsoft YaHei" panose="020B0503020204020204" pitchFamily="34" charset="-122"/>
              </a:rPr>
              <a:t>文档</a:t>
            </a:r>
            <a:r>
              <a:rPr kumimoji="1" lang="en-US" altLang="zh-CN" b="1" dirty="0">
                <a:latin typeface="+mj-lt"/>
                <a:ea typeface="Microsoft YaHei" panose="020B0503020204020204" pitchFamily="34" charset="-122"/>
              </a:rPr>
              <a:t>1</a:t>
            </a:r>
            <a:r>
              <a:rPr kumimoji="1" lang="zh-CN" altLang="en-US" b="1" dirty="0">
                <a:latin typeface="+mj-lt"/>
                <a:ea typeface="Microsoft YaHei" panose="020B0503020204020204" pitchFamily="34" charset="-122"/>
              </a:rPr>
              <a:t>，域名：“</a:t>
            </a:r>
            <a:r>
              <a:rPr kumimoji="1" lang="en-US" altLang="zh-CN" b="1" dirty="0">
                <a:latin typeface="+mj-lt"/>
                <a:ea typeface="Microsoft YaHei" panose="020B0503020204020204" pitchFamily="34" charset="-122"/>
              </a:rPr>
              <a:t>content</a:t>
            </a:r>
            <a:r>
              <a:rPr kumimoji="1" lang="zh-CN" altLang="en-US" b="1" dirty="0">
                <a:latin typeface="+mj-lt"/>
                <a:ea typeface="Microsoft YaHei" panose="020B0503020204020204" pitchFamily="34" charset="-122"/>
              </a:rPr>
              <a:t>”，域值：“</a:t>
            </a:r>
            <a:r>
              <a:rPr kumimoji="1" lang="en-US" altLang="zh-CN" b="1" dirty="0">
                <a:solidFill>
                  <a:schemeClr val="tx1"/>
                </a:solidFill>
                <a:latin typeface="+mj-lt"/>
                <a:ea typeface="Microsoft YaHei" panose="020B0503020204020204" pitchFamily="34" charset="-122"/>
              </a:rPr>
              <a:t>book</a:t>
            </a:r>
            <a:r>
              <a:rPr kumimoji="1" lang="zh-CN" altLang="en-US" b="1" dirty="0">
                <a:latin typeface="+mj-lt"/>
                <a:ea typeface="Microsoft YaHei" panose="020B0503020204020204" pitchFamily="34" charset="-122"/>
              </a:rPr>
              <a:t>”，负载</a:t>
            </a:r>
            <a:r>
              <a:rPr kumimoji="1" lang="en-US" altLang="zh-CN" b="1" dirty="0">
                <a:latin typeface="+mj-lt"/>
                <a:ea typeface="Microsoft YaHei" panose="020B0503020204020204" pitchFamily="34" charset="-122"/>
              </a:rPr>
              <a:t>:</a:t>
            </a:r>
            <a:r>
              <a:rPr kumimoji="1" lang="zh-CN" altLang="en-US" b="1" dirty="0">
                <a:latin typeface="+mj-lt"/>
                <a:ea typeface="Microsoft YaHei" panose="020B0503020204020204" pitchFamily="34" charset="-122"/>
              </a:rPr>
              <a:t> 无</a:t>
            </a:r>
          </a:p>
        </p:txBody>
      </p:sp>
      <p:graphicFrame>
        <p:nvGraphicFramePr>
          <p:cNvPr id="407" name="表格 406">
            <a:extLst>
              <a:ext uri="{FF2B5EF4-FFF2-40B4-BE49-F238E27FC236}">
                <a16:creationId xmlns:a16="http://schemas.microsoft.com/office/drawing/2014/main" id="{56550D77-FAC0-974A-8731-68C40CBF45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804174"/>
              </p:ext>
            </p:extLst>
          </p:nvPr>
        </p:nvGraphicFramePr>
        <p:xfrm>
          <a:off x="5094474" y="1804111"/>
          <a:ext cx="6336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val="188036693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91436583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58668719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7595579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95798815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23876481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90725050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09189649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98594072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04582910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43390877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337101265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532878238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9158281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06479903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16469654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98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111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111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107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rgbClr val="C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rgbClr val="C0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rgbClr val="C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</a:t>
                      </a:r>
                      <a:endParaRPr lang="zh-CN" altLang="en-US" sz="900" b="1" i="0" dirty="0">
                        <a:solidFill>
                          <a:srgbClr val="C0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</a:t>
                      </a:r>
                      <a:endParaRPr lang="zh-CN" altLang="en-US" sz="900" b="1" i="0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16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15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801950"/>
                  </a:ext>
                </a:extLst>
              </a:tr>
            </a:tbl>
          </a:graphicData>
        </a:graphic>
      </p:graphicFrame>
      <p:sp>
        <p:nvSpPr>
          <p:cNvPr id="408" name="文本框 407">
            <a:extLst>
              <a:ext uri="{FF2B5EF4-FFF2-40B4-BE49-F238E27FC236}">
                <a16:creationId xmlns:a16="http://schemas.microsoft.com/office/drawing/2014/main" id="{1B9CCEF4-E1A6-9945-B76A-5C1F945EB241}"/>
              </a:ext>
            </a:extLst>
          </p:cNvPr>
          <p:cNvSpPr txBox="1"/>
          <p:nvPr/>
        </p:nvSpPr>
        <p:spPr>
          <a:xfrm>
            <a:off x="5158478" y="2196721"/>
            <a:ext cx="274435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0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9" name="文本框 408">
            <a:extLst>
              <a:ext uri="{FF2B5EF4-FFF2-40B4-BE49-F238E27FC236}">
                <a16:creationId xmlns:a16="http://schemas.microsoft.com/office/drawing/2014/main" id="{94790CDC-1242-BD47-AFC6-F94B3C31D1C2}"/>
              </a:ext>
            </a:extLst>
          </p:cNvPr>
          <p:cNvSpPr txBox="1"/>
          <p:nvPr/>
        </p:nvSpPr>
        <p:spPr>
          <a:xfrm>
            <a:off x="5525178" y="2196720"/>
            <a:ext cx="274435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10" name="文本框 409">
            <a:extLst>
              <a:ext uri="{FF2B5EF4-FFF2-40B4-BE49-F238E27FC236}">
                <a16:creationId xmlns:a16="http://schemas.microsoft.com/office/drawing/2014/main" id="{A23AD95E-8663-3D49-9028-E974B7C7919D}"/>
              </a:ext>
            </a:extLst>
          </p:cNvPr>
          <p:cNvSpPr txBox="1"/>
          <p:nvPr/>
        </p:nvSpPr>
        <p:spPr>
          <a:xfrm>
            <a:off x="5955882" y="2196719"/>
            <a:ext cx="274435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11" name="文本框 410">
            <a:extLst>
              <a:ext uri="{FF2B5EF4-FFF2-40B4-BE49-F238E27FC236}">
                <a16:creationId xmlns:a16="http://schemas.microsoft.com/office/drawing/2014/main" id="{3D480013-AD35-2F49-B6A7-B8E3947F6E26}"/>
              </a:ext>
            </a:extLst>
          </p:cNvPr>
          <p:cNvSpPr txBox="1"/>
          <p:nvPr/>
        </p:nvSpPr>
        <p:spPr>
          <a:xfrm>
            <a:off x="6353433" y="2196718"/>
            <a:ext cx="274435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12" name="文本框 411">
            <a:extLst>
              <a:ext uri="{FF2B5EF4-FFF2-40B4-BE49-F238E27FC236}">
                <a16:creationId xmlns:a16="http://schemas.microsoft.com/office/drawing/2014/main" id="{A959A3A9-AE9C-7240-8C8B-4E7EE333BADC}"/>
              </a:ext>
            </a:extLst>
          </p:cNvPr>
          <p:cNvSpPr txBox="1"/>
          <p:nvPr/>
        </p:nvSpPr>
        <p:spPr>
          <a:xfrm>
            <a:off x="6737426" y="2196720"/>
            <a:ext cx="274435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	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13" name="文本框 412">
            <a:extLst>
              <a:ext uri="{FF2B5EF4-FFF2-40B4-BE49-F238E27FC236}">
                <a16:creationId xmlns:a16="http://schemas.microsoft.com/office/drawing/2014/main" id="{54E93062-157F-6F43-816F-4C57A1BC27E0}"/>
              </a:ext>
            </a:extLst>
          </p:cNvPr>
          <p:cNvSpPr txBox="1"/>
          <p:nvPr/>
        </p:nvSpPr>
        <p:spPr>
          <a:xfrm>
            <a:off x="7104126" y="2196719"/>
            <a:ext cx="274435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14" name="文本框 413">
            <a:extLst>
              <a:ext uri="{FF2B5EF4-FFF2-40B4-BE49-F238E27FC236}">
                <a16:creationId xmlns:a16="http://schemas.microsoft.com/office/drawing/2014/main" id="{2C4B0DE6-81E9-BD4E-8D3C-CE9070CB7040}"/>
              </a:ext>
            </a:extLst>
          </p:cNvPr>
          <p:cNvSpPr txBox="1"/>
          <p:nvPr/>
        </p:nvSpPr>
        <p:spPr>
          <a:xfrm>
            <a:off x="7534830" y="2196718"/>
            <a:ext cx="274435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15" name="文本框 414">
            <a:extLst>
              <a:ext uri="{FF2B5EF4-FFF2-40B4-BE49-F238E27FC236}">
                <a16:creationId xmlns:a16="http://schemas.microsoft.com/office/drawing/2014/main" id="{3E4A4081-76CE-7C41-861E-1C1AD481E3A9}"/>
              </a:ext>
            </a:extLst>
          </p:cNvPr>
          <p:cNvSpPr txBox="1"/>
          <p:nvPr/>
        </p:nvSpPr>
        <p:spPr>
          <a:xfrm>
            <a:off x="7932381" y="2196717"/>
            <a:ext cx="274435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7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16" name="文本框 415">
            <a:extLst>
              <a:ext uri="{FF2B5EF4-FFF2-40B4-BE49-F238E27FC236}">
                <a16:creationId xmlns:a16="http://schemas.microsoft.com/office/drawing/2014/main" id="{BE294B8D-7AA1-FA4F-AE9D-BBEFB4A06FDD}"/>
              </a:ext>
            </a:extLst>
          </p:cNvPr>
          <p:cNvSpPr txBox="1"/>
          <p:nvPr/>
        </p:nvSpPr>
        <p:spPr>
          <a:xfrm>
            <a:off x="8327373" y="2194263"/>
            <a:ext cx="274435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8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17" name="文本框 416">
            <a:extLst>
              <a:ext uri="{FF2B5EF4-FFF2-40B4-BE49-F238E27FC236}">
                <a16:creationId xmlns:a16="http://schemas.microsoft.com/office/drawing/2014/main" id="{CF0A5C91-C6FA-A14F-8355-D29F85EFD70D}"/>
              </a:ext>
            </a:extLst>
          </p:cNvPr>
          <p:cNvSpPr txBox="1"/>
          <p:nvPr/>
        </p:nvSpPr>
        <p:spPr>
          <a:xfrm>
            <a:off x="8694073" y="2194262"/>
            <a:ext cx="274435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9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18" name="文本框 417">
            <a:extLst>
              <a:ext uri="{FF2B5EF4-FFF2-40B4-BE49-F238E27FC236}">
                <a16:creationId xmlns:a16="http://schemas.microsoft.com/office/drawing/2014/main" id="{7AC32B28-F04A-1047-A427-9230974E3844}"/>
              </a:ext>
            </a:extLst>
          </p:cNvPr>
          <p:cNvSpPr txBox="1"/>
          <p:nvPr/>
        </p:nvSpPr>
        <p:spPr>
          <a:xfrm>
            <a:off x="9079893" y="2194261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10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19" name="文本框 418">
            <a:extLst>
              <a:ext uri="{FF2B5EF4-FFF2-40B4-BE49-F238E27FC236}">
                <a16:creationId xmlns:a16="http://schemas.microsoft.com/office/drawing/2014/main" id="{A777C709-5055-294C-B9E9-F570640498A1}"/>
              </a:ext>
            </a:extLst>
          </p:cNvPr>
          <p:cNvSpPr txBox="1"/>
          <p:nvPr/>
        </p:nvSpPr>
        <p:spPr>
          <a:xfrm>
            <a:off x="9477444" y="2194260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20" name="文本框 419">
            <a:extLst>
              <a:ext uri="{FF2B5EF4-FFF2-40B4-BE49-F238E27FC236}">
                <a16:creationId xmlns:a16="http://schemas.microsoft.com/office/drawing/2014/main" id="{81FF4CEE-97B8-6E47-9E85-03EA53446AD0}"/>
              </a:ext>
            </a:extLst>
          </p:cNvPr>
          <p:cNvSpPr txBox="1"/>
          <p:nvPr/>
        </p:nvSpPr>
        <p:spPr>
          <a:xfrm>
            <a:off x="9849005" y="2194260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12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21" name="文本框 420">
            <a:extLst>
              <a:ext uri="{FF2B5EF4-FFF2-40B4-BE49-F238E27FC236}">
                <a16:creationId xmlns:a16="http://schemas.microsoft.com/office/drawing/2014/main" id="{DE218656-E919-C141-9D53-BBCECD773704}"/>
              </a:ext>
            </a:extLst>
          </p:cNvPr>
          <p:cNvSpPr txBox="1"/>
          <p:nvPr/>
        </p:nvSpPr>
        <p:spPr>
          <a:xfrm>
            <a:off x="10215705" y="2194259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13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22" name="文本框 421">
            <a:extLst>
              <a:ext uri="{FF2B5EF4-FFF2-40B4-BE49-F238E27FC236}">
                <a16:creationId xmlns:a16="http://schemas.microsoft.com/office/drawing/2014/main" id="{15699529-0D14-D641-A293-255EDEEE0342}"/>
              </a:ext>
            </a:extLst>
          </p:cNvPr>
          <p:cNvSpPr txBox="1"/>
          <p:nvPr/>
        </p:nvSpPr>
        <p:spPr>
          <a:xfrm>
            <a:off x="10646409" y="2194258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14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23" name="文本框 422">
            <a:extLst>
              <a:ext uri="{FF2B5EF4-FFF2-40B4-BE49-F238E27FC236}">
                <a16:creationId xmlns:a16="http://schemas.microsoft.com/office/drawing/2014/main" id="{E2D329AD-CB66-B142-9835-E1AF86C0FF5B}"/>
              </a:ext>
            </a:extLst>
          </p:cNvPr>
          <p:cNvSpPr txBox="1"/>
          <p:nvPr/>
        </p:nvSpPr>
        <p:spPr>
          <a:xfrm>
            <a:off x="11043960" y="2194257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15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24" name="直线箭头连接符 423">
            <a:extLst>
              <a:ext uri="{FF2B5EF4-FFF2-40B4-BE49-F238E27FC236}">
                <a16:creationId xmlns:a16="http://schemas.microsoft.com/office/drawing/2014/main" id="{1D016B43-57B2-FE4C-9301-D5C379591844}"/>
              </a:ext>
            </a:extLst>
          </p:cNvPr>
          <p:cNvCxnSpPr>
            <a:cxnSpLocks/>
          </p:cNvCxnSpPr>
          <p:nvPr/>
        </p:nvCxnSpPr>
        <p:spPr>
          <a:xfrm>
            <a:off x="5245152" y="1529727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5" name="文本框 424">
            <a:extLst>
              <a:ext uri="{FF2B5EF4-FFF2-40B4-BE49-F238E27FC236}">
                <a16:creationId xmlns:a16="http://schemas.microsoft.com/office/drawing/2014/main" id="{FD8093ED-F424-9648-AE6A-BE93B76A38B1}"/>
              </a:ext>
            </a:extLst>
          </p:cNvPr>
          <p:cNvSpPr txBox="1"/>
          <p:nvPr/>
        </p:nvSpPr>
        <p:spPr>
          <a:xfrm>
            <a:off x="4856197" y="1261979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length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26" name="直线箭头连接符 425">
            <a:extLst>
              <a:ext uri="{FF2B5EF4-FFF2-40B4-BE49-F238E27FC236}">
                <a16:creationId xmlns:a16="http://schemas.microsoft.com/office/drawing/2014/main" id="{B899DBDA-9C77-F141-AE38-06FD3AB2E02C}"/>
              </a:ext>
            </a:extLst>
          </p:cNvPr>
          <p:cNvCxnSpPr>
            <a:cxnSpLocks/>
          </p:cNvCxnSpPr>
          <p:nvPr/>
        </p:nvCxnSpPr>
        <p:spPr>
          <a:xfrm>
            <a:off x="5662395" y="1529727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直线箭头连接符 426">
            <a:extLst>
              <a:ext uri="{FF2B5EF4-FFF2-40B4-BE49-F238E27FC236}">
                <a16:creationId xmlns:a16="http://schemas.microsoft.com/office/drawing/2014/main" id="{AB9B06BB-D721-1740-8650-756D115D57D7}"/>
              </a:ext>
            </a:extLst>
          </p:cNvPr>
          <p:cNvCxnSpPr>
            <a:cxnSpLocks/>
          </p:cNvCxnSpPr>
          <p:nvPr/>
        </p:nvCxnSpPr>
        <p:spPr>
          <a:xfrm>
            <a:off x="6093099" y="1516311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直线箭头连接符 427">
            <a:extLst>
              <a:ext uri="{FF2B5EF4-FFF2-40B4-BE49-F238E27FC236}">
                <a16:creationId xmlns:a16="http://schemas.microsoft.com/office/drawing/2014/main" id="{4CEA2C2A-9D98-D54F-A869-3F8F4FCD5ADD}"/>
              </a:ext>
            </a:extLst>
          </p:cNvPr>
          <p:cNvCxnSpPr>
            <a:cxnSpLocks/>
          </p:cNvCxnSpPr>
          <p:nvPr/>
        </p:nvCxnSpPr>
        <p:spPr>
          <a:xfrm>
            <a:off x="6490650" y="1529727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直线箭头连接符 428">
            <a:extLst>
              <a:ext uri="{FF2B5EF4-FFF2-40B4-BE49-F238E27FC236}">
                <a16:creationId xmlns:a16="http://schemas.microsoft.com/office/drawing/2014/main" id="{90ADBE82-2DE8-8B48-8376-A199901A42F8}"/>
              </a:ext>
            </a:extLst>
          </p:cNvPr>
          <p:cNvCxnSpPr>
            <a:cxnSpLocks/>
          </p:cNvCxnSpPr>
          <p:nvPr/>
        </p:nvCxnSpPr>
        <p:spPr>
          <a:xfrm>
            <a:off x="6874643" y="1529727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" name="文本框 429">
            <a:extLst>
              <a:ext uri="{FF2B5EF4-FFF2-40B4-BE49-F238E27FC236}">
                <a16:creationId xmlns:a16="http://schemas.microsoft.com/office/drawing/2014/main" id="{0B558EA4-840E-DE47-9DCC-372A9265BE9C}"/>
              </a:ext>
            </a:extLst>
          </p:cNvPr>
          <p:cNvSpPr txBox="1"/>
          <p:nvPr/>
        </p:nvSpPr>
        <p:spPr>
          <a:xfrm>
            <a:off x="5209552" y="2519627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31" name="文本框 430">
            <a:extLst>
              <a:ext uri="{FF2B5EF4-FFF2-40B4-BE49-F238E27FC236}">
                <a16:creationId xmlns:a16="http://schemas.microsoft.com/office/drawing/2014/main" id="{23AEF43B-8423-2647-AFAD-9CB0AA60677A}"/>
              </a:ext>
            </a:extLst>
          </p:cNvPr>
          <p:cNvSpPr txBox="1"/>
          <p:nvPr/>
        </p:nvSpPr>
        <p:spPr>
          <a:xfrm>
            <a:off x="5955882" y="1291088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32" name="文本框 431">
            <a:extLst>
              <a:ext uri="{FF2B5EF4-FFF2-40B4-BE49-F238E27FC236}">
                <a16:creationId xmlns:a16="http://schemas.microsoft.com/office/drawing/2014/main" id="{BA236FD9-04FC-514F-97B0-FCE4499F0CED}"/>
              </a:ext>
            </a:extLst>
          </p:cNvPr>
          <p:cNvSpPr txBox="1"/>
          <p:nvPr/>
        </p:nvSpPr>
        <p:spPr>
          <a:xfrm>
            <a:off x="6339874" y="1291088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33" name="文本框 432">
            <a:extLst>
              <a:ext uri="{FF2B5EF4-FFF2-40B4-BE49-F238E27FC236}">
                <a16:creationId xmlns:a16="http://schemas.microsoft.com/office/drawing/2014/main" id="{24B6945A-2118-FF4F-8B5C-34017274A766}"/>
              </a:ext>
            </a:extLst>
          </p:cNvPr>
          <p:cNvSpPr txBox="1"/>
          <p:nvPr/>
        </p:nvSpPr>
        <p:spPr>
          <a:xfrm flipH="1">
            <a:off x="6736137" y="1301695"/>
            <a:ext cx="255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k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34" name="直线箭头连接符 433">
            <a:extLst>
              <a:ext uri="{FF2B5EF4-FFF2-40B4-BE49-F238E27FC236}">
                <a16:creationId xmlns:a16="http://schemas.microsoft.com/office/drawing/2014/main" id="{0E567B1A-892D-8F4E-B3D2-3E0FF3B29BF9}"/>
              </a:ext>
            </a:extLst>
          </p:cNvPr>
          <p:cNvCxnSpPr>
            <a:cxnSpLocks/>
          </p:cNvCxnSpPr>
          <p:nvPr/>
        </p:nvCxnSpPr>
        <p:spPr>
          <a:xfrm>
            <a:off x="8826720" y="1516311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直线箭头连接符 434">
            <a:extLst>
              <a:ext uri="{FF2B5EF4-FFF2-40B4-BE49-F238E27FC236}">
                <a16:creationId xmlns:a16="http://schemas.microsoft.com/office/drawing/2014/main" id="{9FCE6279-A3A5-B94D-8197-EE1C1FCAC747}"/>
              </a:ext>
            </a:extLst>
          </p:cNvPr>
          <p:cNvCxnSpPr>
            <a:cxnSpLocks/>
          </p:cNvCxnSpPr>
          <p:nvPr/>
        </p:nvCxnSpPr>
        <p:spPr>
          <a:xfrm>
            <a:off x="9257411" y="1392535"/>
            <a:ext cx="0" cy="411576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6" name="文本框 435">
            <a:extLst>
              <a:ext uri="{FF2B5EF4-FFF2-40B4-BE49-F238E27FC236}">
                <a16:creationId xmlns:a16="http://schemas.microsoft.com/office/drawing/2014/main" id="{1AA7591A-7F6D-1741-BAF0-0C6D79A2895F}"/>
              </a:ext>
            </a:extLst>
          </p:cNvPr>
          <p:cNvSpPr txBox="1"/>
          <p:nvPr/>
        </p:nvSpPr>
        <p:spPr>
          <a:xfrm>
            <a:off x="8892390" y="1115536"/>
            <a:ext cx="784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position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37" name="直线箭头连接符 436">
            <a:extLst>
              <a:ext uri="{FF2B5EF4-FFF2-40B4-BE49-F238E27FC236}">
                <a16:creationId xmlns:a16="http://schemas.microsoft.com/office/drawing/2014/main" id="{48DA7487-49C8-1D4A-BE0B-25F5E16E395E}"/>
              </a:ext>
            </a:extLst>
          </p:cNvPr>
          <p:cNvCxnSpPr>
            <a:cxnSpLocks/>
          </p:cNvCxnSpPr>
          <p:nvPr/>
        </p:nvCxnSpPr>
        <p:spPr>
          <a:xfrm>
            <a:off x="9453000" y="1392535"/>
            <a:ext cx="0" cy="411576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直线箭头连接符 437">
            <a:extLst>
              <a:ext uri="{FF2B5EF4-FFF2-40B4-BE49-F238E27FC236}">
                <a16:creationId xmlns:a16="http://schemas.microsoft.com/office/drawing/2014/main" id="{6F243E70-E076-4A4C-BD79-29E111EC8B68}"/>
              </a:ext>
            </a:extLst>
          </p:cNvPr>
          <p:cNvCxnSpPr>
            <a:cxnSpLocks/>
          </p:cNvCxnSpPr>
          <p:nvPr/>
        </p:nvCxnSpPr>
        <p:spPr>
          <a:xfrm>
            <a:off x="11043960" y="1392535"/>
            <a:ext cx="0" cy="411576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直线箭头连接符 438">
            <a:extLst>
              <a:ext uri="{FF2B5EF4-FFF2-40B4-BE49-F238E27FC236}">
                <a16:creationId xmlns:a16="http://schemas.microsoft.com/office/drawing/2014/main" id="{CECC6079-A73D-8944-A505-7B35AF7B06C1}"/>
              </a:ext>
            </a:extLst>
          </p:cNvPr>
          <p:cNvCxnSpPr>
            <a:cxnSpLocks/>
          </p:cNvCxnSpPr>
          <p:nvPr/>
        </p:nvCxnSpPr>
        <p:spPr>
          <a:xfrm>
            <a:off x="9453000" y="1683659"/>
            <a:ext cx="15909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" name="文本框 439">
            <a:extLst>
              <a:ext uri="{FF2B5EF4-FFF2-40B4-BE49-F238E27FC236}">
                <a16:creationId xmlns:a16="http://schemas.microsoft.com/office/drawing/2014/main" id="{8D4C349B-3ACD-B248-AA59-049AF770F525}"/>
              </a:ext>
            </a:extLst>
          </p:cNvPr>
          <p:cNvSpPr txBox="1"/>
          <p:nvPr/>
        </p:nvSpPr>
        <p:spPr>
          <a:xfrm>
            <a:off x="9885761" y="1286209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index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41" name="直线箭头连接符 440">
            <a:extLst>
              <a:ext uri="{FF2B5EF4-FFF2-40B4-BE49-F238E27FC236}">
                <a16:creationId xmlns:a16="http://schemas.microsoft.com/office/drawing/2014/main" id="{1DE12057-84C1-F446-B180-C537BD313CCF}"/>
              </a:ext>
            </a:extLst>
          </p:cNvPr>
          <p:cNvCxnSpPr>
            <a:cxnSpLocks/>
          </p:cNvCxnSpPr>
          <p:nvPr/>
        </p:nvCxnSpPr>
        <p:spPr>
          <a:xfrm>
            <a:off x="11279375" y="1516311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2" name="表格 441">
            <a:extLst>
              <a:ext uri="{FF2B5EF4-FFF2-40B4-BE49-F238E27FC236}">
                <a16:creationId xmlns:a16="http://schemas.microsoft.com/office/drawing/2014/main" id="{E847D005-9B19-DD4D-BBA4-8AC7CD069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580413"/>
              </p:ext>
            </p:extLst>
          </p:nvPr>
        </p:nvGraphicFramePr>
        <p:xfrm>
          <a:off x="5110211" y="3036318"/>
          <a:ext cx="6336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val="188036693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91436583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58668719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7595579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95798815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23876481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90725050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09189649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98594072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04582910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43390877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337101265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532878238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9158281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06479903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16469654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104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105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104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105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rgbClr val="C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rgbClr val="C0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rgbClr val="C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rgbClr val="C0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rgbClr val="C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rgbClr val="C0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rgbClr val="C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57</a:t>
                      </a:r>
                      <a:endParaRPr lang="zh-CN" altLang="en-US" sz="900" b="1" i="0" dirty="0">
                        <a:solidFill>
                          <a:srgbClr val="C0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105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115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801950"/>
                  </a:ext>
                </a:extLst>
              </a:tr>
            </a:tbl>
          </a:graphicData>
        </a:graphic>
      </p:graphicFrame>
      <p:sp>
        <p:nvSpPr>
          <p:cNvPr id="443" name="文本框 442">
            <a:extLst>
              <a:ext uri="{FF2B5EF4-FFF2-40B4-BE49-F238E27FC236}">
                <a16:creationId xmlns:a16="http://schemas.microsoft.com/office/drawing/2014/main" id="{F19B2151-D77F-C84A-BB33-471331DA5095}"/>
              </a:ext>
            </a:extLst>
          </p:cNvPr>
          <p:cNvSpPr txBox="1"/>
          <p:nvPr/>
        </p:nvSpPr>
        <p:spPr>
          <a:xfrm>
            <a:off x="5129331" y="3428928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16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44" name="文本框 443">
            <a:extLst>
              <a:ext uri="{FF2B5EF4-FFF2-40B4-BE49-F238E27FC236}">
                <a16:creationId xmlns:a16="http://schemas.microsoft.com/office/drawing/2014/main" id="{E5816877-D16A-5A40-A5A6-979D30C5748A}"/>
              </a:ext>
            </a:extLst>
          </p:cNvPr>
          <p:cNvSpPr txBox="1"/>
          <p:nvPr/>
        </p:nvSpPr>
        <p:spPr>
          <a:xfrm>
            <a:off x="5496031" y="3428927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17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45" name="文本框 444">
            <a:extLst>
              <a:ext uri="{FF2B5EF4-FFF2-40B4-BE49-F238E27FC236}">
                <a16:creationId xmlns:a16="http://schemas.microsoft.com/office/drawing/2014/main" id="{52ABE801-0842-B94A-B281-6B2E74C87D20}"/>
              </a:ext>
            </a:extLst>
          </p:cNvPr>
          <p:cNvSpPr txBox="1"/>
          <p:nvPr/>
        </p:nvSpPr>
        <p:spPr>
          <a:xfrm>
            <a:off x="5926735" y="3428926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18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46" name="文本框 445">
            <a:extLst>
              <a:ext uri="{FF2B5EF4-FFF2-40B4-BE49-F238E27FC236}">
                <a16:creationId xmlns:a16="http://schemas.microsoft.com/office/drawing/2014/main" id="{44C9806A-D142-8343-90B6-1A9749D50FD2}"/>
              </a:ext>
            </a:extLst>
          </p:cNvPr>
          <p:cNvSpPr txBox="1"/>
          <p:nvPr/>
        </p:nvSpPr>
        <p:spPr>
          <a:xfrm>
            <a:off x="6324286" y="3428925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19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47" name="文本框 446">
            <a:extLst>
              <a:ext uri="{FF2B5EF4-FFF2-40B4-BE49-F238E27FC236}">
                <a16:creationId xmlns:a16="http://schemas.microsoft.com/office/drawing/2014/main" id="{178F96B6-C485-E94E-A5DC-821F66A4B128}"/>
              </a:ext>
            </a:extLst>
          </p:cNvPr>
          <p:cNvSpPr txBox="1"/>
          <p:nvPr/>
        </p:nvSpPr>
        <p:spPr>
          <a:xfrm>
            <a:off x="6708279" y="3428927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	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48" name="文本框 447">
            <a:extLst>
              <a:ext uri="{FF2B5EF4-FFF2-40B4-BE49-F238E27FC236}">
                <a16:creationId xmlns:a16="http://schemas.microsoft.com/office/drawing/2014/main" id="{EDB01E3B-9B9F-5744-906F-F042DC6EED52}"/>
              </a:ext>
            </a:extLst>
          </p:cNvPr>
          <p:cNvSpPr txBox="1"/>
          <p:nvPr/>
        </p:nvSpPr>
        <p:spPr>
          <a:xfrm>
            <a:off x="7074979" y="3428926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21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49" name="文本框 448">
            <a:extLst>
              <a:ext uri="{FF2B5EF4-FFF2-40B4-BE49-F238E27FC236}">
                <a16:creationId xmlns:a16="http://schemas.microsoft.com/office/drawing/2014/main" id="{48A5CD27-1BDD-7241-B473-B869BF979991}"/>
              </a:ext>
            </a:extLst>
          </p:cNvPr>
          <p:cNvSpPr txBox="1"/>
          <p:nvPr/>
        </p:nvSpPr>
        <p:spPr>
          <a:xfrm>
            <a:off x="7505683" y="3428925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22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50" name="文本框 449">
            <a:extLst>
              <a:ext uri="{FF2B5EF4-FFF2-40B4-BE49-F238E27FC236}">
                <a16:creationId xmlns:a16="http://schemas.microsoft.com/office/drawing/2014/main" id="{03566332-C283-9A48-855B-0D12CB7D3C90}"/>
              </a:ext>
            </a:extLst>
          </p:cNvPr>
          <p:cNvSpPr txBox="1"/>
          <p:nvPr/>
        </p:nvSpPr>
        <p:spPr>
          <a:xfrm>
            <a:off x="7903234" y="3428924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23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51" name="文本框 450">
            <a:extLst>
              <a:ext uri="{FF2B5EF4-FFF2-40B4-BE49-F238E27FC236}">
                <a16:creationId xmlns:a16="http://schemas.microsoft.com/office/drawing/2014/main" id="{BA9E8C3D-0A25-E043-B279-958E75442A03}"/>
              </a:ext>
            </a:extLst>
          </p:cNvPr>
          <p:cNvSpPr txBox="1"/>
          <p:nvPr/>
        </p:nvSpPr>
        <p:spPr>
          <a:xfrm>
            <a:off x="8298226" y="3426470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24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52" name="文本框 451">
            <a:extLst>
              <a:ext uri="{FF2B5EF4-FFF2-40B4-BE49-F238E27FC236}">
                <a16:creationId xmlns:a16="http://schemas.microsoft.com/office/drawing/2014/main" id="{E80F566C-E40E-B448-ABED-7DB0247C4DE5}"/>
              </a:ext>
            </a:extLst>
          </p:cNvPr>
          <p:cNvSpPr txBox="1"/>
          <p:nvPr/>
        </p:nvSpPr>
        <p:spPr>
          <a:xfrm>
            <a:off x="8664926" y="3426469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25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53" name="文本框 452">
            <a:extLst>
              <a:ext uri="{FF2B5EF4-FFF2-40B4-BE49-F238E27FC236}">
                <a16:creationId xmlns:a16="http://schemas.microsoft.com/office/drawing/2014/main" id="{F6F26CD1-0D14-BE42-8076-CBDB3086EB58}"/>
              </a:ext>
            </a:extLst>
          </p:cNvPr>
          <p:cNvSpPr txBox="1"/>
          <p:nvPr/>
        </p:nvSpPr>
        <p:spPr>
          <a:xfrm>
            <a:off x="9095629" y="3426468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26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54" name="文本框 453">
            <a:extLst>
              <a:ext uri="{FF2B5EF4-FFF2-40B4-BE49-F238E27FC236}">
                <a16:creationId xmlns:a16="http://schemas.microsoft.com/office/drawing/2014/main" id="{8806D817-17D3-4B42-BC4C-9B0F51306A35}"/>
              </a:ext>
            </a:extLst>
          </p:cNvPr>
          <p:cNvSpPr txBox="1"/>
          <p:nvPr/>
        </p:nvSpPr>
        <p:spPr>
          <a:xfrm>
            <a:off x="9493180" y="3426467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27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55" name="文本框 454">
            <a:extLst>
              <a:ext uri="{FF2B5EF4-FFF2-40B4-BE49-F238E27FC236}">
                <a16:creationId xmlns:a16="http://schemas.microsoft.com/office/drawing/2014/main" id="{D13F3E26-D522-1F48-BE22-1670E2C68EC7}"/>
              </a:ext>
            </a:extLst>
          </p:cNvPr>
          <p:cNvSpPr txBox="1"/>
          <p:nvPr/>
        </p:nvSpPr>
        <p:spPr>
          <a:xfrm>
            <a:off x="9864741" y="3426467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28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56" name="文本框 455">
            <a:extLst>
              <a:ext uri="{FF2B5EF4-FFF2-40B4-BE49-F238E27FC236}">
                <a16:creationId xmlns:a16="http://schemas.microsoft.com/office/drawing/2014/main" id="{06B8B9C1-C8EF-A144-8562-AC6FB6D0AF0F}"/>
              </a:ext>
            </a:extLst>
          </p:cNvPr>
          <p:cNvSpPr txBox="1"/>
          <p:nvPr/>
        </p:nvSpPr>
        <p:spPr>
          <a:xfrm>
            <a:off x="10321372" y="3421059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29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57" name="文本框 456">
            <a:extLst>
              <a:ext uri="{FF2B5EF4-FFF2-40B4-BE49-F238E27FC236}">
                <a16:creationId xmlns:a16="http://schemas.microsoft.com/office/drawing/2014/main" id="{A6FD2FE0-F5E0-B142-A345-0605C2BCEDD0}"/>
              </a:ext>
            </a:extLst>
          </p:cNvPr>
          <p:cNvSpPr txBox="1"/>
          <p:nvPr/>
        </p:nvSpPr>
        <p:spPr>
          <a:xfrm>
            <a:off x="10672214" y="3421059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30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58" name="文本框 457">
            <a:extLst>
              <a:ext uri="{FF2B5EF4-FFF2-40B4-BE49-F238E27FC236}">
                <a16:creationId xmlns:a16="http://schemas.microsoft.com/office/drawing/2014/main" id="{CD382748-6D6E-9C4A-9E1A-358522DEFE7A}"/>
              </a:ext>
            </a:extLst>
          </p:cNvPr>
          <p:cNvSpPr txBox="1"/>
          <p:nvPr/>
        </p:nvSpPr>
        <p:spPr>
          <a:xfrm>
            <a:off x="11072066" y="3421059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31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59" name="文本框 458">
            <a:extLst>
              <a:ext uri="{FF2B5EF4-FFF2-40B4-BE49-F238E27FC236}">
                <a16:creationId xmlns:a16="http://schemas.microsoft.com/office/drawing/2014/main" id="{C073789E-BF1C-EE49-95F4-B83312F85D32}"/>
              </a:ext>
            </a:extLst>
          </p:cNvPr>
          <p:cNvSpPr txBox="1"/>
          <p:nvPr/>
        </p:nvSpPr>
        <p:spPr>
          <a:xfrm>
            <a:off x="8596720" y="1295931"/>
            <a:ext cx="520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level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60" name="直线箭头连接符 459">
            <a:extLst>
              <a:ext uri="{FF2B5EF4-FFF2-40B4-BE49-F238E27FC236}">
                <a16:creationId xmlns:a16="http://schemas.microsoft.com/office/drawing/2014/main" id="{3D69AB21-2F58-F84F-A2FD-0E3CE685CE6B}"/>
              </a:ext>
            </a:extLst>
          </p:cNvPr>
          <p:cNvCxnSpPr>
            <a:cxnSpLocks/>
          </p:cNvCxnSpPr>
          <p:nvPr/>
        </p:nvCxnSpPr>
        <p:spPr>
          <a:xfrm>
            <a:off x="5334490" y="2761934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直线箭头连接符 460">
            <a:extLst>
              <a:ext uri="{FF2B5EF4-FFF2-40B4-BE49-F238E27FC236}">
                <a16:creationId xmlns:a16="http://schemas.microsoft.com/office/drawing/2014/main" id="{DBE21258-D5C2-404C-BCD7-90AC24F7C394}"/>
              </a:ext>
            </a:extLst>
          </p:cNvPr>
          <p:cNvCxnSpPr>
            <a:cxnSpLocks/>
          </p:cNvCxnSpPr>
          <p:nvPr/>
        </p:nvCxnSpPr>
        <p:spPr>
          <a:xfrm>
            <a:off x="5712155" y="2761934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文本框 461">
            <a:extLst>
              <a:ext uri="{FF2B5EF4-FFF2-40B4-BE49-F238E27FC236}">
                <a16:creationId xmlns:a16="http://schemas.microsoft.com/office/drawing/2014/main" id="{D7690C48-1551-5F4E-AEDC-2D8CCB8B8B27}"/>
              </a:ext>
            </a:extLst>
          </p:cNvPr>
          <p:cNvSpPr txBox="1"/>
          <p:nvPr/>
        </p:nvSpPr>
        <p:spPr>
          <a:xfrm>
            <a:off x="5513356" y="1295931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63" name="文本框 462">
            <a:extLst>
              <a:ext uri="{FF2B5EF4-FFF2-40B4-BE49-F238E27FC236}">
                <a16:creationId xmlns:a16="http://schemas.microsoft.com/office/drawing/2014/main" id="{51D81127-EA23-F740-9513-BD7E71989C6B}"/>
              </a:ext>
            </a:extLst>
          </p:cNvPr>
          <p:cNvSpPr txBox="1"/>
          <p:nvPr/>
        </p:nvSpPr>
        <p:spPr>
          <a:xfrm>
            <a:off x="5603490" y="2519627"/>
            <a:ext cx="226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64" name="直线箭头连接符 463">
            <a:extLst>
              <a:ext uri="{FF2B5EF4-FFF2-40B4-BE49-F238E27FC236}">
                <a16:creationId xmlns:a16="http://schemas.microsoft.com/office/drawing/2014/main" id="{0B26C460-1C5B-9648-B1CD-788EC6BABABB}"/>
              </a:ext>
            </a:extLst>
          </p:cNvPr>
          <p:cNvCxnSpPr>
            <a:cxnSpLocks/>
          </p:cNvCxnSpPr>
          <p:nvPr/>
        </p:nvCxnSpPr>
        <p:spPr>
          <a:xfrm>
            <a:off x="6086312" y="2761934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直线箭头连接符 464">
            <a:extLst>
              <a:ext uri="{FF2B5EF4-FFF2-40B4-BE49-F238E27FC236}">
                <a16:creationId xmlns:a16="http://schemas.microsoft.com/office/drawing/2014/main" id="{8253EE27-E965-5245-9F7B-49D4ADE2036C}"/>
              </a:ext>
            </a:extLst>
          </p:cNvPr>
          <p:cNvCxnSpPr>
            <a:cxnSpLocks/>
          </p:cNvCxnSpPr>
          <p:nvPr/>
        </p:nvCxnSpPr>
        <p:spPr>
          <a:xfrm>
            <a:off x="6506387" y="2761934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6" name="文本框 465">
            <a:extLst>
              <a:ext uri="{FF2B5EF4-FFF2-40B4-BE49-F238E27FC236}">
                <a16:creationId xmlns:a16="http://schemas.microsoft.com/office/drawing/2014/main" id="{36FFAA5F-55DE-D94A-8ED0-87025AF8E252}"/>
              </a:ext>
            </a:extLst>
          </p:cNvPr>
          <p:cNvSpPr txBox="1"/>
          <p:nvPr/>
        </p:nvSpPr>
        <p:spPr>
          <a:xfrm>
            <a:off x="5780060" y="2519627"/>
            <a:ext cx="600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offset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67" name="文本框 466">
            <a:extLst>
              <a:ext uri="{FF2B5EF4-FFF2-40B4-BE49-F238E27FC236}">
                <a16:creationId xmlns:a16="http://schemas.microsoft.com/office/drawing/2014/main" id="{1B6653C4-5C29-944B-A0A8-71D1C9286C43}"/>
              </a:ext>
            </a:extLst>
          </p:cNvPr>
          <p:cNvSpPr txBox="1"/>
          <p:nvPr/>
        </p:nvSpPr>
        <p:spPr>
          <a:xfrm>
            <a:off x="6255947" y="2519626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length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68" name="直线箭头连接符 467">
            <a:extLst>
              <a:ext uri="{FF2B5EF4-FFF2-40B4-BE49-F238E27FC236}">
                <a16:creationId xmlns:a16="http://schemas.microsoft.com/office/drawing/2014/main" id="{FC9B5F36-EB17-F14F-AD61-025C75581528}"/>
              </a:ext>
            </a:extLst>
          </p:cNvPr>
          <p:cNvCxnSpPr>
            <a:cxnSpLocks/>
          </p:cNvCxnSpPr>
          <p:nvPr/>
        </p:nvCxnSpPr>
        <p:spPr>
          <a:xfrm>
            <a:off x="6874643" y="2658126"/>
            <a:ext cx="0" cy="411576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9" name="文本框 468">
            <a:extLst>
              <a:ext uri="{FF2B5EF4-FFF2-40B4-BE49-F238E27FC236}">
                <a16:creationId xmlns:a16="http://schemas.microsoft.com/office/drawing/2014/main" id="{C807B39B-BFC1-4F40-9D77-D860A03F06DE}"/>
              </a:ext>
            </a:extLst>
          </p:cNvPr>
          <p:cNvSpPr txBox="1"/>
          <p:nvPr/>
        </p:nvSpPr>
        <p:spPr>
          <a:xfrm>
            <a:off x="6512530" y="2349148"/>
            <a:ext cx="784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position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470" name="表格 469">
            <a:extLst>
              <a:ext uri="{FF2B5EF4-FFF2-40B4-BE49-F238E27FC236}">
                <a16:creationId xmlns:a16="http://schemas.microsoft.com/office/drawing/2014/main" id="{A940A999-DC49-644C-9C48-CED4E8A688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012410"/>
              </p:ext>
            </p:extLst>
          </p:nvPr>
        </p:nvGraphicFramePr>
        <p:xfrm>
          <a:off x="5111817" y="4268525"/>
          <a:ext cx="6336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val="188036693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91436583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58668719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7595579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95798815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23876481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90725050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09189649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98594072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04582910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43390877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337101265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532878238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9158281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06479903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16469654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16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16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98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111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111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107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801950"/>
                  </a:ext>
                </a:extLst>
              </a:tr>
            </a:tbl>
          </a:graphicData>
        </a:graphic>
      </p:graphicFrame>
      <p:sp>
        <p:nvSpPr>
          <p:cNvPr id="471" name="文本框 470">
            <a:extLst>
              <a:ext uri="{FF2B5EF4-FFF2-40B4-BE49-F238E27FC236}">
                <a16:creationId xmlns:a16="http://schemas.microsoft.com/office/drawing/2014/main" id="{1525B5CD-4C7D-E947-A00E-B259E1386593}"/>
              </a:ext>
            </a:extLst>
          </p:cNvPr>
          <p:cNvSpPr txBox="1"/>
          <p:nvPr/>
        </p:nvSpPr>
        <p:spPr>
          <a:xfrm>
            <a:off x="5142113" y="4689562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32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72" name="文本框 471">
            <a:extLst>
              <a:ext uri="{FF2B5EF4-FFF2-40B4-BE49-F238E27FC236}">
                <a16:creationId xmlns:a16="http://schemas.microsoft.com/office/drawing/2014/main" id="{126566B8-EF6B-F74E-B902-5ED12DF72272}"/>
              </a:ext>
            </a:extLst>
          </p:cNvPr>
          <p:cNvSpPr txBox="1"/>
          <p:nvPr/>
        </p:nvSpPr>
        <p:spPr>
          <a:xfrm>
            <a:off x="5508813" y="4689561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33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73" name="文本框 472">
            <a:extLst>
              <a:ext uri="{FF2B5EF4-FFF2-40B4-BE49-F238E27FC236}">
                <a16:creationId xmlns:a16="http://schemas.microsoft.com/office/drawing/2014/main" id="{9792FF54-BBFB-3648-8FEF-C105E4D1133B}"/>
              </a:ext>
            </a:extLst>
          </p:cNvPr>
          <p:cNvSpPr txBox="1"/>
          <p:nvPr/>
        </p:nvSpPr>
        <p:spPr>
          <a:xfrm>
            <a:off x="5939517" y="4689560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34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74" name="文本框 473">
            <a:extLst>
              <a:ext uri="{FF2B5EF4-FFF2-40B4-BE49-F238E27FC236}">
                <a16:creationId xmlns:a16="http://schemas.microsoft.com/office/drawing/2014/main" id="{43BE2E3E-0C2D-7E48-8C97-46BD2525D9DB}"/>
              </a:ext>
            </a:extLst>
          </p:cNvPr>
          <p:cNvSpPr txBox="1"/>
          <p:nvPr/>
        </p:nvSpPr>
        <p:spPr>
          <a:xfrm>
            <a:off x="6337068" y="4689559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35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75" name="文本框 474">
            <a:extLst>
              <a:ext uri="{FF2B5EF4-FFF2-40B4-BE49-F238E27FC236}">
                <a16:creationId xmlns:a16="http://schemas.microsoft.com/office/drawing/2014/main" id="{B8BE27C2-0B1D-2448-9D17-63048852C76B}"/>
              </a:ext>
            </a:extLst>
          </p:cNvPr>
          <p:cNvSpPr txBox="1"/>
          <p:nvPr/>
        </p:nvSpPr>
        <p:spPr>
          <a:xfrm>
            <a:off x="6721061" y="4689561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36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76" name="文本框 475">
            <a:extLst>
              <a:ext uri="{FF2B5EF4-FFF2-40B4-BE49-F238E27FC236}">
                <a16:creationId xmlns:a16="http://schemas.microsoft.com/office/drawing/2014/main" id="{4A5402FE-C1DD-C44B-B561-B6A0B15A473D}"/>
              </a:ext>
            </a:extLst>
          </p:cNvPr>
          <p:cNvSpPr txBox="1"/>
          <p:nvPr/>
        </p:nvSpPr>
        <p:spPr>
          <a:xfrm>
            <a:off x="7087761" y="4689560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37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77" name="文本框 476">
            <a:extLst>
              <a:ext uri="{FF2B5EF4-FFF2-40B4-BE49-F238E27FC236}">
                <a16:creationId xmlns:a16="http://schemas.microsoft.com/office/drawing/2014/main" id="{25E61994-6B9B-6149-ADCF-9169A4284F5A}"/>
              </a:ext>
            </a:extLst>
          </p:cNvPr>
          <p:cNvSpPr txBox="1"/>
          <p:nvPr/>
        </p:nvSpPr>
        <p:spPr>
          <a:xfrm>
            <a:off x="7518465" y="4689559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38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78" name="文本框 477">
            <a:extLst>
              <a:ext uri="{FF2B5EF4-FFF2-40B4-BE49-F238E27FC236}">
                <a16:creationId xmlns:a16="http://schemas.microsoft.com/office/drawing/2014/main" id="{B09DADC9-E18B-7043-8840-943D0FA02FD8}"/>
              </a:ext>
            </a:extLst>
          </p:cNvPr>
          <p:cNvSpPr txBox="1"/>
          <p:nvPr/>
        </p:nvSpPr>
        <p:spPr>
          <a:xfrm>
            <a:off x="7916016" y="4689558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39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79" name="文本框 478">
            <a:extLst>
              <a:ext uri="{FF2B5EF4-FFF2-40B4-BE49-F238E27FC236}">
                <a16:creationId xmlns:a16="http://schemas.microsoft.com/office/drawing/2014/main" id="{9860069E-BC57-AB4D-A798-FD4EDC1C5529}"/>
              </a:ext>
            </a:extLst>
          </p:cNvPr>
          <p:cNvSpPr txBox="1"/>
          <p:nvPr/>
        </p:nvSpPr>
        <p:spPr>
          <a:xfrm>
            <a:off x="8311008" y="4687104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40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80" name="文本框 479">
            <a:extLst>
              <a:ext uri="{FF2B5EF4-FFF2-40B4-BE49-F238E27FC236}">
                <a16:creationId xmlns:a16="http://schemas.microsoft.com/office/drawing/2014/main" id="{8BAD9247-99D8-E643-AE57-D48714E83D48}"/>
              </a:ext>
            </a:extLst>
          </p:cNvPr>
          <p:cNvSpPr txBox="1"/>
          <p:nvPr/>
        </p:nvSpPr>
        <p:spPr>
          <a:xfrm>
            <a:off x="8677708" y="4687103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41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81" name="文本框 480">
            <a:extLst>
              <a:ext uri="{FF2B5EF4-FFF2-40B4-BE49-F238E27FC236}">
                <a16:creationId xmlns:a16="http://schemas.microsoft.com/office/drawing/2014/main" id="{25A55A9C-70EC-3447-BAB4-2448D555F580}"/>
              </a:ext>
            </a:extLst>
          </p:cNvPr>
          <p:cNvSpPr txBox="1"/>
          <p:nvPr/>
        </p:nvSpPr>
        <p:spPr>
          <a:xfrm>
            <a:off x="9108411" y="4687102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42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82" name="文本框 481">
            <a:extLst>
              <a:ext uri="{FF2B5EF4-FFF2-40B4-BE49-F238E27FC236}">
                <a16:creationId xmlns:a16="http://schemas.microsoft.com/office/drawing/2014/main" id="{BCB65457-06DA-714A-899E-CF7193AA503B}"/>
              </a:ext>
            </a:extLst>
          </p:cNvPr>
          <p:cNvSpPr txBox="1"/>
          <p:nvPr/>
        </p:nvSpPr>
        <p:spPr>
          <a:xfrm>
            <a:off x="9505962" y="4687101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43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83" name="文本框 482">
            <a:extLst>
              <a:ext uri="{FF2B5EF4-FFF2-40B4-BE49-F238E27FC236}">
                <a16:creationId xmlns:a16="http://schemas.microsoft.com/office/drawing/2014/main" id="{7515A58E-6DE0-2140-95A4-DB9C9BA76641}"/>
              </a:ext>
            </a:extLst>
          </p:cNvPr>
          <p:cNvSpPr txBox="1"/>
          <p:nvPr/>
        </p:nvSpPr>
        <p:spPr>
          <a:xfrm>
            <a:off x="9877523" y="4687101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44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84" name="文本框 483">
            <a:extLst>
              <a:ext uri="{FF2B5EF4-FFF2-40B4-BE49-F238E27FC236}">
                <a16:creationId xmlns:a16="http://schemas.microsoft.com/office/drawing/2014/main" id="{30A4D1EF-9054-6A46-955D-65121724DB4B}"/>
              </a:ext>
            </a:extLst>
          </p:cNvPr>
          <p:cNvSpPr txBox="1"/>
          <p:nvPr/>
        </p:nvSpPr>
        <p:spPr>
          <a:xfrm>
            <a:off x="10334154" y="4681693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45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85" name="文本框 484">
            <a:extLst>
              <a:ext uri="{FF2B5EF4-FFF2-40B4-BE49-F238E27FC236}">
                <a16:creationId xmlns:a16="http://schemas.microsoft.com/office/drawing/2014/main" id="{DEDE2818-48AA-6249-9E8C-5B635C190137}"/>
              </a:ext>
            </a:extLst>
          </p:cNvPr>
          <p:cNvSpPr txBox="1"/>
          <p:nvPr/>
        </p:nvSpPr>
        <p:spPr>
          <a:xfrm>
            <a:off x="10684996" y="4681693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46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86" name="文本框 485">
            <a:extLst>
              <a:ext uri="{FF2B5EF4-FFF2-40B4-BE49-F238E27FC236}">
                <a16:creationId xmlns:a16="http://schemas.microsoft.com/office/drawing/2014/main" id="{20FD40A4-8C66-3A47-BC0B-EE03E5E08B80}"/>
              </a:ext>
            </a:extLst>
          </p:cNvPr>
          <p:cNvSpPr txBox="1"/>
          <p:nvPr/>
        </p:nvSpPr>
        <p:spPr>
          <a:xfrm>
            <a:off x="11084848" y="4681693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47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87" name="直线箭头连接符 486">
            <a:extLst>
              <a:ext uri="{FF2B5EF4-FFF2-40B4-BE49-F238E27FC236}">
                <a16:creationId xmlns:a16="http://schemas.microsoft.com/office/drawing/2014/main" id="{BA5160E6-7FD0-F84F-905F-A5196DB54438}"/>
              </a:ext>
            </a:extLst>
          </p:cNvPr>
          <p:cNvCxnSpPr>
            <a:cxnSpLocks/>
          </p:cNvCxnSpPr>
          <p:nvPr/>
        </p:nvCxnSpPr>
        <p:spPr>
          <a:xfrm>
            <a:off x="8491736" y="2753697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8" name="文本框 487">
            <a:extLst>
              <a:ext uri="{FF2B5EF4-FFF2-40B4-BE49-F238E27FC236}">
                <a16:creationId xmlns:a16="http://schemas.microsoft.com/office/drawing/2014/main" id="{20830B2D-2CCC-8644-91DE-3652A1D87221}"/>
              </a:ext>
            </a:extLst>
          </p:cNvPr>
          <p:cNvSpPr txBox="1"/>
          <p:nvPr/>
        </p:nvSpPr>
        <p:spPr>
          <a:xfrm>
            <a:off x="8185484" y="2511390"/>
            <a:ext cx="600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offset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89" name="文本框 488">
            <a:extLst>
              <a:ext uri="{FF2B5EF4-FFF2-40B4-BE49-F238E27FC236}">
                <a16:creationId xmlns:a16="http://schemas.microsoft.com/office/drawing/2014/main" id="{A5A62D76-3B8B-B94A-A40B-79FDBDD79BBC}"/>
              </a:ext>
            </a:extLst>
          </p:cNvPr>
          <p:cNvSpPr txBox="1"/>
          <p:nvPr/>
        </p:nvSpPr>
        <p:spPr>
          <a:xfrm>
            <a:off x="7582059" y="2505444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90" name="直线箭头连接符 489">
            <a:extLst>
              <a:ext uri="{FF2B5EF4-FFF2-40B4-BE49-F238E27FC236}">
                <a16:creationId xmlns:a16="http://schemas.microsoft.com/office/drawing/2014/main" id="{6569BD98-74FF-234E-A08C-F2E3C4068C60}"/>
              </a:ext>
            </a:extLst>
          </p:cNvPr>
          <p:cNvCxnSpPr>
            <a:cxnSpLocks/>
          </p:cNvCxnSpPr>
          <p:nvPr/>
        </p:nvCxnSpPr>
        <p:spPr>
          <a:xfrm>
            <a:off x="7706997" y="2747751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" name="直线箭头连接符 490">
            <a:extLst>
              <a:ext uri="{FF2B5EF4-FFF2-40B4-BE49-F238E27FC236}">
                <a16:creationId xmlns:a16="http://schemas.microsoft.com/office/drawing/2014/main" id="{9840554E-3A12-C44D-B6B5-21F0690B88CC}"/>
              </a:ext>
            </a:extLst>
          </p:cNvPr>
          <p:cNvCxnSpPr>
            <a:cxnSpLocks/>
          </p:cNvCxnSpPr>
          <p:nvPr/>
        </p:nvCxnSpPr>
        <p:spPr>
          <a:xfrm>
            <a:off x="8084662" y="2747751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2" name="文本框 491">
            <a:extLst>
              <a:ext uri="{FF2B5EF4-FFF2-40B4-BE49-F238E27FC236}">
                <a16:creationId xmlns:a16="http://schemas.microsoft.com/office/drawing/2014/main" id="{E31DD6EC-7A81-A049-B53E-08188CC200AD}"/>
              </a:ext>
            </a:extLst>
          </p:cNvPr>
          <p:cNvSpPr txBox="1"/>
          <p:nvPr/>
        </p:nvSpPr>
        <p:spPr>
          <a:xfrm>
            <a:off x="7975997" y="2505444"/>
            <a:ext cx="226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93" name="直线箭头连接符 492">
            <a:extLst>
              <a:ext uri="{FF2B5EF4-FFF2-40B4-BE49-F238E27FC236}">
                <a16:creationId xmlns:a16="http://schemas.microsoft.com/office/drawing/2014/main" id="{B41472DA-3779-F24E-BBE6-9FBE94F33F3A}"/>
              </a:ext>
            </a:extLst>
          </p:cNvPr>
          <p:cNvCxnSpPr>
            <a:cxnSpLocks/>
          </p:cNvCxnSpPr>
          <p:nvPr/>
        </p:nvCxnSpPr>
        <p:spPr>
          <a:xfrm>
            <a:off x="7304401" y="2750427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4" name="文本框 493">
            <a:extLst>
              <a:ext uri="{FF2B5EF4-FFF2-40B4-BE49-F238E27FC236}">
                <a16:creationId xmlns:a16="http://schemas.microsoft.com/office/drawing/2014/main" id="{AD391E08-49A9-1940-9FC8-79651705F350}"/>
              </a:ext>
            </a:extLst>
          </p:cNvPr>
          <p:cNvSpPr txBox="1"/>
          <p:nvPr/>
        </p:nvSpPr>
        <p:spPr>
          <a:xfrm>
            <a:off x="6952081" y="2519627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length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95" name="直线箭头连接符 494">
            <a:extLst>
              <a:ext uri="{FF2B5EF4-FFF2-40B4-BE49-F238E27FC236}">
                <a16:creationId xmlns:a16="http://schemas.microsoft.com/office/drawing/2014/main" id="{978E176F-AF32-3346-BF06-92FA8B3BC623}"/>
              </a:ext>
            </a:extLst>
          </p:cNvPr>
          <p:cNvCxnSpPr>
            <a:cxnSpLocks/>
          </p:cNvCxnSpPr>
          <p:nvPr/>
        </p:nvCxnSpPr>
        <p:spPr>
          <a:xfrm>
            <a:off x="10459874" y="2600778"/>
            <a:ext cx="0" cy="442269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6" name="文本框 495">
            <a:extLst>
              <a:ext uri="{FF2B5EF4-FFF2-40B4-BE49-F238E27FC236}">
                <a16:creationId xmlns:a16="http://schemas.microsoft.com/office/drawing/2014/main" id="{76ACCC87-21C0-4145-9CAA-7E29BD21F962}"/>
              </a:ext>
            </a:extLst>
          </p:cNvPr>
          <p:cNvSpPr txBox="1"/>
          <p:nvPr/>
        </p:nvSpPr>
        <p:spPr>
          <a:xfrm>
            <a:off x="10131434" y="2349148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length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97" name="直线箭头连接符 496">
            <a:extLst>
              <a:ext uri="{FF2B5EF4-FFF2-40B4-BE49-F238E27FC236}">
                <a16:creationId xmlns:a16="http://schemas.microsoft.com/office/drawing/2014/main" id="{9D0DA787-4DCE-4741-8DD7-A43CBC5F1E7E}"/>
              </a:ext>
            </a:extLst>
          </p:cNvPr>
          <p:cNvCxnSpPr>
            <a:cxnSpLocks/>
          </p:cNvCxnSpPr>
          <p:nvPr/>
        </p:nvCxnSpPr>
        <p:spPr>
          <a:xfrm>
            <a:off x="10841111" y="2761934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8" name="直线箭头连接符 497">
            <a:extLst>
              <a:ext uri="{FF2B5EF4-FFF2-40B4-BE49-F238E27FC236}">
                <a16:creationId xmlns:a16="http://schemas.microsoft.com/office/drawing/2014/main" id="{8F5DCE50-2E54-E143-AD17-E0F683FB06D0}"/>
              </a:ext>
            </a:extLst>
          </p:cNvPr>
          <p:cNvCxnSpPr>
            <a:cxnSpLocks/>
          </p:cNvCxnSpPr>
          <p:nvPr/>
        </p:nvCxnSpPr>
        <p:spPr>
          <a:xfrm>
            <a:off x="11226061" y="2761934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9" name="文本框 498">
            <a:extLst>
              <a:ext uri="{FF2B5EF4-FFF2-40B4-BE49-F238E27FC236}">
                <a16:creationId xmlns:a16="http://schemas.microsoft.com/office/drawing/2014/main" id="{B2DF3F14-9CCB-CC4B-BD16-5839E5B08B22}"/>
              </a:ext>
            </a:extLst>
          </p:cNvPr>
          <p:cNvSpPr txBox="1"/>
          <p:nvPr/>
        </p:nvSpPr>
        <p:spPr>
          <a:xfrm>
            <a:off x="10731094" y="2519627"/>
            <a:ext cx="226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00" name="文本框 499">
            <a:extLst>
              <a:ext uri="{FF2B5EF4-FFF2-40B4-BE49-F238E27FC236}">
                <a16:creationId xmlns:a16="http://schemas.microsoft.com/office/drawing/2014/main" id="{6845B0BB-3482-C748-BA63-682AF0012272}"/>
              </a:ext>
            </a:extLst>
          </p:cNvPr>
          <p:cNvSpPr txBox="1"/>
          <p:nvPr/>
        </p:nvSpPr>
        <p:spPr>
          <a:xfrm>
            <a:off x="11113044" y="251962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01" name="文本框 500">
            <a:extLst>
              <a:ext uri="{FF2B5EF4-FFF2-40B4-BE49-F238E27FC236}">
                <a16:creationId xmlns:a16="http://schemas.microsoft.com/office/drawing/2014/main" id="{08548D3E-6D8E-834D-B402-838B9A8DE704}"/>
              </a:ext>
            </a:extLst>
          </p:cNvPr>
          <p:cNvSpPr txBox="1"/>
          <p:nvPr/>
        </p:nvSpPr>
        <p:spPr>
          <a:xfrm>
            <a:off x="6622324" y="3751794"/>
            <a:ext cx="520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level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502" name="直线箭头连接符 501">
            <a:extLst>
              <a:ext uri="{FF2B5EF4-FFF2-40B4-BE49-F238E27FC236}">
                <a16:creationId xmlns:a16="http://schemas.microsoft.com/office/drawing/2014/main" id="{33715C72-062F-9442-8D09-D1D736FCF547}"/>
              </a:ext>
            </a:extLst>
          </p:cNvPr>
          <p:cNvCxnSpPr>
            <a:cxnSpLocks/>
          </p:cNvCxnSpPr>
          <p:nvPr/>
        </p:nvCxnSpPr>
        <p:spPr>
          <a:xfrm>
            <a:off x="6873982" y="3994101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直线箭头连接符 502">
            <a:extLst>
              <a:ext uri="{FF2B5EF4-FFF2-40B4-BE49-F238E27FC236}">
                <a16:creationId xmlns:a16="http://schemas.microsoft.com/office/drawing/2014/main" id="{DB56643F-5718-CE45-9CE9-C4EA70C113D7}"/>
              </a:ext>
            </a:extLst>
          </p:cNvPr>
          <p:cNvCxnSpPr>
            <a:cxnSpLocks/>
          </p:cNvCxnSpPr>
          <p:nvPr/>
        </p:nvCxnSpPr>
        <p:spPr>
          <a:xfrm>
            <a:off x="7287019" y="3819856"/>
            <a:ext cx="0" cy="442269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4" name="文本框 503">
            <a:extLst>
              <a:ext uri="{FF2B5EF4-FFF2-40B4-BE49-F238E27FC236}">
                <a16:creationId xmlns:a16="http://schemas.microsoft.com/office/drawing/2014/main" id="{04E4578D-D8C7-AE49-A75B-3367A4FC706F}"/>
              </a:ext>
            </a:extLst>
          </p:cNvPr>
          <p:cNvSpPr txBox="1"/>
          <p:nvPr/>
        </p:nvSpPr>
        <p:spPr>
          <a:xfrm>
            <a:off x="6958579" y="3568226"/>
            <a:ext cx="784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position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505" name="直线箭头连接符 504">
            <a:extLst>
              <a:ext uri="{FF2B5EF4-FFF2-40B4-BE49-F238E27FC236}">
                <a16:creationId xmlns:a16="http://schemas.microsoft.com/office/drawing/2014/main" id="{ECE8A079-0F8B-5342-85A3-099962E3F461}"/>
              </a:ext>
            </a:extLst>
          </p:cNvPr>
          <p:cNvCxnSpPr>
            <a:cxnSpLocks/>
          </p:cNvCxnSpPr>
          <p:nvPr/>
        </p:nvCxnSpPr>
        <p:spPr>
          <a:xfrm>
            <a:off x="7668329" y="3992367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" name="直线箭头连接符 505">
            <a:extLst>
              <a:ext uri="{FF2B5EF4-FFF2-40B4-BE49-F238E27FC236}">
                <a16:creationId xmlns:a16="http://schemas.microsoft.com/office/drawing/2014/main" id="{A684A167-232D-5242-9C94-58908A2BC986}"/>
              </a:ext>
            </a:extLst>
          </p:cNvPr>
          <p:cNvCxnSpPr>
            <a:cxnSpLocks/>
          </p:cNvCxnSpPr>
          <p:nvPr/>
        </p:nvCxnSpPr>
        <p:spPr>
          <a:xfrm>
            <a:off x="8088404" y="3992367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7" name="文本框 506">
            <a:extLst>
              <a:ext uri="{FF2B5EF4-FFF2-40B4-BE49-F238E27FC236}">
                <a16:creationId xmlns:a16="http://schemas.microsoft.com/office/drawing/2014/main" id="{668A5994-FB37-7A46-BB64-D4EF225DCE32}"/>
              </a:ext>
            </a:extLst>
          </p:cNvPr>
          <p:cNvSpPr txBox="1"/>
          <p:nvPr/>
        </p:nvSpPr>
        <p:spPr>
          <a:xfrm>
            <a:off x="7362077" y="3750060"/>
            <a:ext cx="600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offset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08" name="文本框 507">
            <a:extLst>
              <a:ext uri="{FF2B5EF4-FFF2-40B4-BE49-F238E27FC236}">
                <a16:creationId xmlns:a16="http://schemas.microsoft.com/office/drawing/2014/main" id="{63C5F3AB-C43B-8646-A2DB-76055110B93F}"/>
              </a:ext>
            </a:extLst>
          </p:cNvPr>
          <p:cNvSpPr txBox="1"/>
          <p:nvPr/>
        </p:nvSpPr>
        <p:spPr>
          <a:xfrm>
            <a:off x="7837964" y="3750059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length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09" name="文本框 508">
            <a:extLst>
              <a:ext uri="{FF2B5EF4-FFF2-40B4-BE49-F238E27FC236}">
                <a16:creationId xmlns:a16="http://schemas.microsoft.com/office/drawing/2014/main" id="{39E230D0-705B-9240-98E8-69E53BDC2E1D}"/>
              </a:ext>
            </a:extLst>
          </p:cNvPr>
          <p:cNvSpPr txBox="1"/>
          <p:nvPr/>
        </p:nvSpPr>
        <p:spPr>
          <a:xfrm>
            <a:off x="8609740" y="3746788"/>
            <a:ext cx="520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level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510" name="直线箭头连接符 509">
            <a:extLst>
              <a:ext uri="{FF2B5EF4-FFF2-40B4-BE49-F238E27FC236}">
                <a16:creationId xmlns:a16="http://schemas.microsoft.com/office/drawing/2014/main" id="{34C2FE5E-4C7B-9B45-AB9F-B6BB7C4C3B96}"/>
              </a:ext>
            </a:extLst>
          </p:cNvPr>
          <p:cNvCxnSpPr>
            <a:cxnSpLocks/>
          </p:cNvCxnSpPr>
          <p:nvPr/>
        </p:nvCxnSpPr>
        <p:spPr>
          <a:xfrm>
            <a:off x="8861398" y="3989095"/>
            <a:ext cx="0" cy="263393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1" name="表格 510">
            <a:extLst>
              <a:ext uri="{FF2B5EF4-FFF2-40B4-BE49-F238E27FC236}">
                <a16:creationId xmlns:a16="http://schemas.microsoft.com/office/drawing/2014/main" id="{43B3EC8B-6857-DF42-91FC-058FE18911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152090"/>
              </p:ext>
            </p:extLst>
          </p:nvPr>
        </p:nvGraphicFramePr>
        <p:xfrm>
          <a:off x="5094474" y="5556077"/>
          <a:ext cx="6336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val="188036693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91436583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58668719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7595579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95798815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23876481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90725050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09189649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98594072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04582910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43390877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337101265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532878238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9158281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06479903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16469654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16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16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rgbClr val="C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</a:t>
                      </a:r>
                      <a:endParaRPr lang="zh-CN" altLang="en-US" sz="900" b="1" i="0" dirty="0">
                        <a:solidFill>
                          <a:srgbClr val="C0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rgbClr val="C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</a:t>
                      </a:r>
                      <a:endParaRPr lang="zh-CN" altLang="en-US" sz="900" b="1" i="0" dirty="0">
                        <a:solidFill>
                          <a:srgbClr val="C0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rgbClr val="C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</a:t>
                      </a:r>
                      <a:endParaRPr lang="zh-CN" altLang="en-US" sz="900" b="1" i="0" dirty="0">
                        <a:solidFill>
                          <a:srgbClr val="C0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rgbClr val="C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104</a:t>
                      </a:r>
                      <a:endParaRPr lang="zh-CN" altLang="en-US" sz="900" b="1" i="0" dirty="0">
                        <a:solidFill>
                          <a:srgbClr val="C0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rgbClr val="C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105</a:t>
                      </a:r>
                      <a:endParaRPr lang="zh-CN" altLang="en-US" sz="900" b="1" i="0" dirty="0">
                        <a:solidFill>
                          <a:srgbClr val="C0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rgbClr val="C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rgbClr val="C0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rgbClr val="C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</a:t>
                      </a:r>
                      <a:endParaRPr lang="zh-CN" altLang="en-US" sz="900" b="1" i="0" dirty="0">
                        <a:solidFill>
                          <a:srgbClr val="C0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801950"/>
                  </a:ext>
                </a:extLst>
              </a:tr>
            </a:tbl>
          </a:graphicData>
        </a:graphic>
      </p:graphicFrame>
      <p:sp>
        <p:nvSpPr>
          <p:cNvPr id="512" name="文本框 511">
            <a:extLst>
              <a:ext uri="{FF2B5EF4-FFF2-40B4-BE49-F238E27FC236}">
                <a16:creationId xmlns:a16="http://schemas.microsoft.com/office/drawing/2014/main" id="{83C4579E-DBE7-E64C-B36D-A3456106FADE}"/>
              </a:ext>
            </a:extLst>
          </p:cNvPr>
          <p:cNvSpPr txBox="1"/>
          <p:nvPr/>
        </p:nvSpPr>
        <p:spPr>
          <a:xfrm>
            <a:off x="5094968" y="5950935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48	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13" name="文本框 512">
            <a:extLst>
              <a:ext uri="{FF2B5EF4-FFF2-40B4-BE49-F238E27FC236}">
                <a16:creationId xmlns:a16="http://schemas.microsoft.com/office/drawing/2014/main" id="{9985136E-7AC3-C141-9D7C-48A5E51CFE8C}"/>
              </a:ext>
            </a:extLst>
          </p:cNvPr>
          <p:cNvSpPr txBox="1"/>
          <p:nvPr/>
        </p:nvSpPr>
        <p:spPr>
          <a:xfrm>
            <a:off x="5461669" y="5950934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49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14" name="文本框 513">
            <a:extLst>
              <a:ext uri="{FF2B5EF4-FFF2-40B4-BE49-F238E27FC236}">
                <a16:creationId xmlns:a16="http://schemas.microsoft.com/office/drawing/2014/main" id="{D918D3DC-79A6-8243-80AA-B0AB50BF2550}"/>
              </a:ext>
            </a:extLst>
          </p:cNvPr>
          <p:cNvSpPr txBox="1"/>
          <p:nvPr/>
        </p:nvSpPr>
        <p:spPr>
          <a:xfrm>
            <a:off x="5892372" y="5950933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50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15" name="文本框 514">
            <a:extLst>
              <a:ext uri="{FF2B5EF4-FFF2-40B4-BE49-F238E27FC236}">
                <a16:creationId xmlns:a16="http://schemas.microsoft.com/office/drawing/2014/main" id="{C7EBCDD6-8D65-AB43-9D45-B6459F0FBF9B}"/>
              </a:ext>
            </a:extLst>
          </p:cNvPr>
          <p:cNvSpPr txBox="1"/>
          <p:nvPr/>
        </p:nvSpPr>
        <p:spPr>
          <a:xfrm>
            <a:off x="6289923" y="5950932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51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16" name="文本框 515">
            <a:extLst>
              <a:ext uri="{FF2B5EF4-FFF2-40B4-BE49-F238E27FC236}">
                <a16:creationId xmlns:a16="http://schemas.microsoft.com/office/drawing/2014/main" id="{C130205B-193B-494A-AC6D-6C9E6D204528}"/>
              </a:ext>
            </a:extLst>
          </p:cNvPr>
          <p:cNvSpPr txBox="1"/>
          <p:nvPr/>
        </p:nvSpPr>
        <p:spPr>
          <a:xfrm>
            <a:off x="6673916" y="5950934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52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17" name="文本框 516">
            <a:extLst>
              <a:ext uri="{FF2B5EF4-FFF2-40B4-BE49-F238E27FC236}">
                <a16:creationId xmlns:a16="http://schemas.microsoft.com/office/drawing/2014/main" id="{A45C84AE-9DAC-7A49-B3CF-FA1E1BE91CAE}"/>
              </a:ext>
            </a:extLst>
          </p:cNvPr>
          <p:cNvSpPr txBox="1"/>
          <p:nvPr/>
        </p:nvSpPr>
        <p:spPr>
          <a:xfrm>
            <a:off x="7040616" y="5950933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53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18" name="文本框 517">
            <a:extLst>
              <a:ext uri="{FF2B5EF4-FFF2-40B4-BE49-F238E27FC236}">
                <a16:creationId xmlns:a16="http://schemas.microsoft.com/office/drawing/2014/main" id="{FE368A69-303D-154A-B26A-78E4737F62A1}"/>
              </a:ext>
            </a:extLst>
          </p:cNvPr>
          <p:cNvSpPr txBox="1"/>
          <p:nvPr/>
        </p:nvSpPr>
        <p:spPr>
          <a:xfrm>
            <a:off x="7471320" y="5950932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54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19" name="文本框 518">
            <a:extLst>
              <a:ext uri="{FF2B5EF4-FFF2-40B4-BE49-F238E27FC236}">
                <a16:creationId xmlns:a16="http://schemas.microsoft.com/office/drawing/2014/main" id="{4F1C9E41-A548-9841-9B64-CD549FBB5D4B}"/>
              </a:ext>
            </a:extLst>
          </p:cNvPr>
          <p:cNvSpPr txBox="1"/>
          <p:nvPr/>
        </p:nvSpPr>
        <p:spPr>
          <a:xfrm>
            <a:off x="7868871" y="5950931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55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20" name="文本框 519">
            <a:extLst>
              <a:ext uri="{FF2B5EF4-FFF2-40B4-BE49-F238E27FC236}">
                <a16:creationId xmlns:a16="http://schemas.microsoft.com/office/drawing/2014/main" id="{C3A2D014-CB17-774C-9052-CC1127E4434B}"/>
              </a:ext>
            </a:extLst>
          </p:cNvPr>
          <p:cNvSpPr txBox="1"/>
          <p:nvPr/>
        </p:nvSpPr>
        <p:spPr>
          <a:xfrm>
            <a:off x="8263863" y="5948477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56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21" name="文本框 520">
            <a:extLst>
              <a:ext uri="{FF2B5EF4-FFF2-40B4-BE49-F238E27FC236}">
                <a16:creationId xmlns:a16="http://schemas.microsoft.com/office/drawing/2014/main" id="{BC4517A3-E412-AD4B-9251-C94A1641356B}"/>
              </a:ext>
            </a:extLst>
          </p:cNvPr>
          <p:cNvSpPr txBox="1"/>
          <p:nvPr/>
        </p:nvSpPr>
        <p:spPr>
          <a:xfrm>
            <a:off x="8630563" y="5948476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57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22" name="文本框 521">
            <a:extLst>
              <a:ext uri="{FF2B5EF4-FFF2-40B4-BE49-F238E27FC236}">
                <a16:creationId xmlns:a16="http://schemas.microsoft.com/office/drawing/2014/main" id="{07DB1C92-4B3A-6B42-A3B9-E7F006C2418A}"/>
              </a:ext>
            </a:extLst>
          </p:cNvPr>
          <p:cNvSpPr txBox="1"/>
          <p:nvPr/>
        </p:nvSpPr>
        <p:spPr>
          <a:xfrm>
            <a:off x="9061266" y="5948475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58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23" name="文本框 522">
            <a:extLst>
              <a:ext uri="{FF2B5EF4-FFF2-40B4-BE49-F238E27FC236}">
                <a16:creationId xmlns:a16="http://schemas.microsoft.com/office/drawing/2014/main" id="{15A69C93-C74A-7447-9FBC-289E16AEFFB0}"/>
              </a:ext>
            </a:extLst>
          </p:cNvPr>
          <p:cNvSpPr txBox="1"/>
          <p:nvPr/>
        </p:nvSpPr>
        <p:spPr>
          <a:xfrm>
            <a:off x="9458817" y="5948474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59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24" name="文本框 523">
            <a:extLst>
              <a:ext uri="{FF2B5EF4-FFF2-40B4-BE49-F238E27FC236}">
                <a16:creationId xmlns:a16="http://schemas.microsoft.com/office/drawing/2014/main" id="{7CF5D437-C040-0B47-8FD1-63D4FCCC2630}"/>
              </a:ext>
            </a:extLst>
          </p:cNvPr>
          <p:cNvSpPr txBox="1"/>
          <p:nvPr/>
        </p:nvSpPr>
        <p:spPr>
          <a:xfrm>
            <a:off x="9830378" y="5948474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60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25" name="文本框 524">
            <a:extLst>
              <a:ext uri="{FF2B5EF4-FFF2-40B4-BE49-F238E27FC236}">
                <a16:creationId xmlns:a16="http://schemas.microsoft.com/office/drawing/2014/main" id="{AAACFC6C-2D36-8F4B-B8ED-F4371DD20AE4}"/>
              </a:ext>
            </a:extLst>
          </p:cNvPr>
          <p:cNvSpPr txBox="1"/>
          <p:nvPr/>
        </p:nvSpPr>
        <p:spPr>
          <a:xfrm>
            <a:off x="10287009" y="5943066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61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26" name="文本框 525">
            <a:extLst>
              <a:ext uri="{FF2B5EF4-FFF2-40B4-BE49-F238E27FC236}">
                <a16:creationId xmlns:a16="http://schemas.microsoft.com/office/drawing/2014/main" id="{57B9ADF5-A385-B046-AC02-7A719C73D63B}"/>
              </a:ext>
            </a:extLst>
          </p:cNvPr>
          <p:cNvSpPr txBox="1"/>
          <p:nvPr/>
        </p:nvSpPr>
        <p:spPr>
          <a:xfrm>
            <a:off x="10637851" y="5943066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62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27" name="文本框 526">
            <a:extLst>
              <a:ext uri="{FF2B5EF4-FFF2-40B4-BE49-F238E27FC236}">
                <a16:creationId xmlns:a16="http://schemas.microsoft.com/office/drawing/2014/main" id="{6B7D2F0A-2146-0A4B-A0B9-0187E20C5B0E}"/>
              </a:ext>
            </a:extLst>
          </p:cNvPr>
          <p:cNvSpPr txBox="1"/>
          <p:nvPr/>
        </p:nvSpPr>
        <p:spPr>
          <a:xfrm>
            <a:off x="11037703" y="5943066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63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528" name="直线箭头连接符 527">
            <a:extLst>
              <a:ext uri="{FF2B5EF4-FFF2-40B4-BE49-F238E27FC236}">
                <a16:creationId xmlns:a16="http://schemas.microsoft.com/office/drawing/2014/main" id="{F0193939-7ECB-BB46-AB57-6DA4F8C24846}"/>
              </a:ext>
            </a:extLst>
          </p:cNvPr>
          <p:cNvCxnSpPr>
            <a:cxnSpLocks/>
          </p:cNvCxnSpPr>
          <p:nvPr/>
        </p:nvCxnSpPr>
        <p:spPr>
          <a:xfrm>
            <a:off x="9267452" y="3822708"/>
            <a:ext cx="0" cy="45133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9" name="文本框 528">
            <a:extLst>
              <a:ext uri="{FF2B5EF4-FFF2-40B4-BE49-F238E27FC236}">
                <a16:creationId xmlns:a16="http://schemas.microsoft.com/office/drawing/2014/main" id="{0522184A-8093-2545-8365-9F9D85F36666}"/>
              </a:ext>
            </a:extLst>
          </p:cNvPr>
          <p:cNvSpPr txBox="1"/>
          <p:nvPr/>
        </p:nvSpPr>
        <p:spPr>
          <a:xfrm>
            <a:off x="8818954" y="3581858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length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530" name="直线箭头连接符 529">
            <a:extLst>
              <a:ext uri="{FF2B5EF4-FFF2-40B4-BE49-F238E27FC236}">
                <a16:creationId xmlns:a16="http://schemas.microsoft.com/office/drawing/2014/main" id="{4C11FA16-FFAC-4F4C-B186-3E656C941EC4}"/>
              </a:ext>
            </a:extLst>
          </p:cNvPr>
          <p:cNvCxnSpPr>
            <a:cxnSpLocks/>
          </p:cNvCxnSpPr>
          <p:nvPr/>
        </p:nvCxnSpPr>
        <p:spPr>
          <a:xfrm>
            <a:off x="9684695" y="3999658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直线箭头连接符 530">
            <a:extLst>
              <a:ext uri="{FF2B5EF4-FFF2-40B4-BE49-F238E27FC236}">
                <a16:creationId xmlns:a16="http://schemas.microsoft.com/office/drawing/2014/main" id="{300BC305-766F-B240-8A71-5BD4BC14F9C6}"/>
              </a:ext>
            </a:extLst>
          </p:cNvPr>
          <p:cNvCxnSpPr>
            <a:cxnSpLocks/>
          </p:cNvCxnSpPr>
          <p:nvPr/>
        </p:nvCxnSpPr>
        <p:spPr>
          <a:xfrm>
            <a:off x="10115399" y="3986242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直线箭头连接符 531">
            <a:extLst>
              <a:ext uri="{FF2B5EF4-FFF2-40B4-BE49-F238E27FC236}">
                <a16:creationId xmlns:a16="http://schemas.microsoft.com/office/drawing/2014/main" id="{8588C9C2-533F-AA4B-A687-2B7433F15515}"/>
              </a:ext>
            </a:extLst>
          </p:cNvPr>
          <p:cNvCxnSpPr>
            <a:cxnSpLocks/>
          </p:cNvCxnSpPr>
          <p:nvPr/>
        </p:nvCxnSpPr>
        <p:spPr>
          <a:xfrm>
            <a:off x="10512950" y="3999658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直线箭头连接符 532">
            <a:extLst>
              <a:ext uri="{FF2B5EF4-FFF2-40B4-BE49-F238E27FC236}">
                <a16:creationId xmlns:a16="http://schemas.microsoft.com/office/drawing/2014/main" id="{C6314CBC-7BD2-9C4C-B7BE-02ED3D89809C}"/>
              </a:ext>
            </a:extLst>
          </p:cNvPr>
          <p:cNvCxnSpPr>
            <a:cxnSpLocks/>
          </p:cNvCxnSpPr>
          <p:nvPr/>
        </p:nvCxnSpPr>
        <p:spPr>
          <a:xfrm>
            <a:off x="10896943" y="3999658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4" name="文本框 533">
            <a:extLst>
              <a:ext uri="{FF2B5EF4-FFF2-40B4-BE49-F238E27FC236}">
                <a16:creationId xmlns:a16="http://schemas.microsoft.com/office/drawing/2014/main" id="{47169699-D8C4-8345-97D9-F1EDA4AAD84C}"/>
              </a:ext>
            </a:extLst>
          </p:cNvPr>
          <p:cNvSpPr txBox="1"/>
          <p:nvPr/>
        </p:nvSpPr>
        <p:spPr>
          <a:xfrm>
            <a:off x="9978182" y="3761019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35" name="文本框 534">
            <a:extLst>
              <a:ext uri="{FF2B5EF4-FFF2-40B4-BE49-F238E27FC236}">
                <a16:creationId xmlns:a16="http://schemas.microsoft.com/office/drawing/2014/main" id="{20761020-E3A2-954C-94BD-3454BA56A4B3}"/>
              </a:ext>
            </a:extLst>
          </p:cNvPr>
          <p:cNvSpPr txBox="1"/>
          <p:nvPr/>
        </p:nvSpPr>
        <p:spPr>
          <a:xfrm>
            <a:off x="10362174" y="3761019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36" name="文本框 535">
            <a:extLst>
              <a:ext uri="{FF2B5EF4-FFF2-40B4-BE49-F238E27FC236}">
                <a16:creationId xmlns:a16="http://schemas.microsoft.com/office/drawing/2014/main" id="{824FEEB4-7F39-A447-840F-12F6020311D4}"/>
              </a:ext>
            </a:extLst>
          </p:cNvPr>
          <p:cNvSpPr txBox="1"/>
          <p:nvPr/>
        </p:nvSpPr>
        <p:spPr>
          <a:xfrm>
            <a:off x="10751711" y="3761019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k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37" name="文本框 536">
            <a:extLst>
              <a:ext uri="{FF2B5EF4-FFF2-40B4-BE49-F238E27FC236}">
                <a16:creationId xmlns:a16="http://schemas.microsoft.com/office/drawing/2014/main" id="{E7F989AC-A610-334D-9195-242CC4197619}"/>
              </a:ext>
            </a:extLst>
          </p:cNvPr>
          <p:cNvSpPr txBox="1"/>
          <p:nvPr/>
        </p:nvSpPr>
        <p:spPr>
          <a:xfrm>
            <a:off x="9535656" y="3765862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38" name="文本框 537">
            <a:extLst>
              <a:ext uri="{FF2B5EF4-FFF2-40B4-BE49-F238E27FC236}">
                <a16:creationId xmlns:a16="http://schemas.microsoft.com/office/drawing/2014/main" id="{46ACCC35-0765-6A4E-BCB9-31620DE7C1FF}"/>
              </a:ext>
            </a:extLst>
          </p:cNvPr>
          <p:cNvSpPr txBox="1"/>
          <p:nvPr/>
        </p:nvSpPr>
        <p:spPr>
          <a:xfrm>
            <a:off x="6217091" y="5020741"/>
            <a:ext cx="520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level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539" name="直线箭头连接符 538">
            <a:extLst>
              <a:ext uri="{FF2B5EF4-FFF2-40B4-BE49-F238E27FC236}">
                <a16:creationId xmlns:a16="http://schemas.microsoft.com/office/drawing/2014/main" id="{5449FF06-619E-7B4B-AB35-86B3557F94B0}"/>
              </a:ext>
            </a:extLst>
          </p:cNvPr>
          <p:cNvCxnSpPr>
            <a:cxnSpLocks/>
          </p:cNvCxnSpPr>
          <p:nvPr/>
        </p:nvCxnSpPr>
        <p:spPr>
          <a:xfrm>
            <a:off x="6468749" y="5263048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直线箭头连接符 539">
            <a:extLst>
              <a:ext uri="{FF2B5EF4-FFF2-40B4-BE49-F238E27FC236}">
                <a16:creationId xmlns:a16="http://schemas.microsoft.com/office/drawing/2014/main" id="{045E6951-433D-6D4E-979F-9580B5952BFE}"/>
              </a:ext>
            </a:extLst>
          </p:cNvPr>
          <p:cNvCxnSpPr>
            <a:cxnSpLocks/>
          </p:cNvCxnSpPr>
          <p:nvPr/>
        </p:nvCxnSpPr>
        <p:spPr>
          <a:xfrm>
            <a:off x="6881786" y="5088803"/>
            <a:ext cx="0" cy="442269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1" name="文本框 540">
            <a:extLst>
              <a:ext uri="{FF2B5EF4-FFF2-40B4-BE49-F238E27FC236}">
                <a16:creationId xmlns:a16="http://schemas.microsoft.com/office/drawing/2014/main" id="{E9F66A0B-AA7D-EA44-9885-CFE6B613F167}"/>
              </a:ext>
            </a:extLst>
          </p:cNvPr>
          <p:cNvSpPr txBox="1"/>
          <p:nvPr/>
        </p:nvSpPr>
        <p:spPr>
          <a:xfrm>
            <a:off x="6553346" y="4837173"/>
            <a:ext cx="784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position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542" name="直线箭头连接符 541">
            <a:extLst>
              <a:ext uri="{FF2B5EF4-FFF2-40B4-BE49-F238E27FC236}">
                <a16:creationId xmlns:a16="http://schemas.microsoft.com/office/drawing/2014/main" id="{686DD6F3-254E-9A4F-9C36-C4AA507D37CA}"/>
              </a:ext>
            </a:extLst>
          </p:cNvPr>
          <p:cNvCxnSpPr>
            <a:cxnSpLocks/>
          </p:cNvCxnSpPr>
          <p:nvPr/>
        </p:nvCxnSpPr>
        <p:spPr>
          <a:xfrm>
            <a:off x="7263096" y="5261314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直线箭头连接符 542">
            <a:extLst>
              <a:ext uri="{FF2B5EF4-FFF2-40B4-BE49-F238E27FC236}">
                <a16:creationId xmlns:a16="http://schemas.microsoft.com/office/drawing/2014/main" id="{7CD75510-12B0-4149-834B-CC2D790D97CA}"/>
              </a:ext>
            </a:extLst>
          </p:cNvPr>
          <p:cNvCxnSpPr>
            <a:cxnSpLocks/>
          </p:cNvCxnSpPr>
          <p:nvPr/>
        </p:nvCxnSpPr>
        <p:spPr>
          <a:xfrm>
            <a:off x="7683171" y="5261314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4" name="文本框 543">
            <a:extLst>
              <a:ext uri="{FF2B5EF4-FFF2-40B4-BE49-F238E27FC236}">
                <a16:creationId xmlns:a16="http://schemas.microsoft.com/office/drawing/2014/main" id="{B4C7AEB3-7F59-FC42-8885-1C8002CE3F18}"/>
              </a:ext>
            </a:extLst>
          </p:cNvPr>
          <p:cNvSpPr txBox="1"/>
          <p:nvPr/>
        </p:nvSpPr>
        <p:spPr>
          <a:xfrm>
            <a:off x="6956844" y="5019007"/>
            <a:ext cx="600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offset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45" name="文本框 544">
            <a:extLst>
              <a:ext uri="{FF2B5EF4-FFF2-40B4-BE49-F238E27FC236}">
                <a16:creationId xmlns:a16="http://schemas.microsoft.com/office/drawing/2014/main" id="{F035DB2D-3B96-6148-98C6-11785A995544}"/>
              </a:ext>
            </a:extLst>
          </p:cNvPr>
          <p:cNvSpPr txBox="1"/>
          <p:nvPr/>
        </p:nvSpPr>
        <p:spPr>
          <a:xfrm>
            <a:off x="7432731" y="5019006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length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46" name="文本框 545">
            <a:extLst>
              <a:ext uri="{FF2B5EF4-FFF2-40B4-BE49-F238E27FC236}">
                <a16:creationId xmlns:a16="http://schemas.microsoft.com/office/drawing/2014/main" id="{9B0CFEB2-D092-A349-BC22-5B201A40675F}"/>
              </a:ext>
            </a:extLst>
          </p:cNvPr>
          <p:cNvSpPr txBox="1"/>
          <p:nvPr/>
        </p:nvSpPr>
        <p:spPr>
          <a:xfrm>
            <a:off x="8206816" y="5031061"/>
            <a:ext cx="520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level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547" name="直线箭头连接符 546">
            <a:extLst>
              <a:ext uri="{FF2B5EF4-FFF2-40B4-BE49-F238E27FC236}">
                <a16:creationId xmlns:a16="http://schemas.microsoft.com/office/drawing/2014/main" id="{5FE8754B-1E15-F444-9EB3-7E3DC12BDBDC}"/>
              </a:ext>
            </a:extLst>
          </p:cNvPr>
          <p:cNvCxnSpPr>
            <a:cxnSpLocks/>
          </p:cNvCxnSpPr>
          <p:nvPr/>
        </p:nvCxnSpPr>
        <p:spPr>
          <a:xfrm>
            <a:off x="8458474" y="5273368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8" name="直线箭头连接符 547">
            <a:extLst>
              <a:ext uri="{FF2B5EF4-FFF2-40B4-BE49-F238E27FC236}">
                <a16:creationId xmlns:a16="http://schemas.microsoft.com/office/drawing/2014/main" id="{9742B4FF-AE26-EA42-93DF-53736880BFDA}"/>
              </a:ext>
            </a:extLst>
          </p:cNvPr>
          <p:cNvCxnSpPr>
            <a:cxnSpLocks/>
          </p:cNvCxnSpPr>
          <p:nvPr/>
        </p:nvCxnSpPr>
        <p:spPr>
          <a:xfrm>
            <a:off x="8662868" y="2607904"/>
            <a:ext cx="0" cy="411576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9" name="直线箭头连接符 548">
            <a:extLst>
              <a:ext uri="{FF2B5EF4-FFF2-40B4-BE49-F238E27FC236}">
                <a16:creationId xmlns:a16="http://schemas.microsoft.com/office/drawing/2014/main" id="{CF4B4508-840D-7145-8A67-834585E50D8F}"/>
              </a:ext>
            </a:extLst>
          </p:cNvPr>
          <p:cNvCxnSpPr>
            <a:cxnSpLocks/>
          </p:cNvCxnSpPr>
          <p:nvPr/>
        </p:nvCxnSpPr>
        <p:spPr>
          <a:xfrm>
            <a:off x="10253828" y="2607904"/>
            <a:ext cx="0" cy="411576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0" name="直线箭头连接符 549">
            <a:extLst>
              <a:ext uri="{FF2B5EF4-FFF2-40B4-BE49-F238E27FC236}">
                <a16:creationId xmlns:a16="http://schemas.microsoft.com/office/drawing/2014/main" id="{B834CAD7-1D95-B440-8602-0CA2CCC43364}"/>
              </a:ext>
            </a:extLst>
          </p:cNvPr>
          <p:cNvCxnSpPr>
            <a:cxnSpLocks/>
          </p:cNvCxnSpPr>
          <p:nvPr/>
        </p:nvCxnSpPr>
        <p:spPr>
          <a:xfrm>
            <a:off x="8662868" y="2899028"/>
            <a:ext cx="15909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1" name="文本框 550">
            <a:extLst>
              <a:ext uri="{FF2B5EF4-FFF2-40B4-BE49-F238E27FC236}">
                <a16:creationId xmlns:a16="http://schemas.microsoft.com/office/drawing/2014/main" id="{2E027B09-BF3C-8144-930C-493BD24EB3EA}"/>
              </a:ext>
            </a:extLst>
          </p:cNvPr>
          <p:cNvSpPr txBox="1"/>
          <p:nvPr/>
        </p:nvSpPr>
        <p:spPr>
          <a:xfrm>
            <a:off x="9095629" y="2501578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index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552" name="表格 551">
            <a:extLst>
              <a:ext uri="{FF2B5EF4-FFF2-40B4-BE49-F238E27FC236}">
                <a16:creationId xmlns:a16="http://schemas.microsoft.com/office/drawing/2014/main" id="{0CF09251-E3C7-6C47-AF0C-FAEF1C083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957282"/>
              </p:ext>
            </p:extLst>
          </p:nvPr>
        </p:nvGraphicFramePr>
        <p:xfrm>
          <a:off x="5093086" y="6236621"/>
          <a:ext cx="6336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val="188036693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91436583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58668719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7595579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95798815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23876481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90725050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09189649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98594072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04582910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43390877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337101265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532878238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9158281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06479903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16469654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18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900" b="1" i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801950"/>
                  </a:ext>
                </a:extLst>
              </a:tr>
            </a:tbl>
          </a:graphicData>
        </a:graphic>
      </p:graphicFrame>
      <p:sp>
        <p:nvSpPr>
          <p:cNvPr id="553" name="文本框 552">
            <a:extLst>
              <a:ext uri="{FF2B5EF4-FFF2-40B4-BE49-F238E27FC236}">
                <a16:creationId xmlns:a16="http://schemas.microsoft.com/office/drawing/2014/main" id="{AA48FEC5-35A3-0142-86D3-781CB92FC1F2}"/>
              </a:ext>
            </a:extLst>
          </p:cNvPr>
          <p:cNvSpPr txBox="1"/>
          <p:nvPr/>
        </p:nvSpPr>
        <p:spPr>
          <a:xfrm>
            <a:off x="3394089" y="6640731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64	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54" name="文本框 553">
            <a:extLst>
              <a:ext uri="{FF2B5EF4-FFF2-40B4-BE49-F238E27FC236}">
                <a16:creationId xmlns:a16="http://schemas.microsoft.com/office/drawing/2014/main" id="{27B9B857-4E53-E74D-9F64-42F3FD994D66}"/>
              </a:ext>
            </a:extLst>
          </p:cNvPr>
          <p:cNvSpPr txBox="1"/>
          <p:nvPr/>
        </p:nvSpPr>
        <p:spPr>
          <a:xfrm>
            <a:off x="3760789" y="6640730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65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55" name="文本框 554">
            <a:extLst>
              <a:ext uri="{FF2B5EF4-FFF2-40B4-BE49-F238E27FC236}">
                <a16:creationId xmlns:a16="http://schemas.microsoft.com/office/drawing/2014/main" id="{56EA49C7-340A-1342-B42E-B9693514A46D}"/>
              </a:ext>
            </a:extLst>
          </p:cNvPr>
          <p:cNvSpPr txBox="1"/>
          <p:nvPr/>
        </p:nvSpPr>
        <p:spPr>
          <a:xfrm>
            <a:off x="4191492" y="6640729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66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56" name="文本框 555">
            <a:extLst>
              <a:ext uri="{FF2B5EF4-FFF2-40B4-BE49-F238E27FC236}">
                <a16:creationId xmlns:a16="http://schemas.microsoft.com/office/drawing/2014/main" id="{2291A1A2-07D2-3946-A3E3-5B3ED9E8E311}"/>
              </a:ext>
            </a:extLst>
          </p:cNvPr>
          <p:cNvSpPr txBox="1"/>
          <p:nvPr/>
        </p:nvSpPr>
        <p:spPr>
          <a:xfrm>
            <a:off x="4589043" y="6640728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67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57" name="文本框 556">
            <a:extLst>
              <a:ext uri="{FF2B5EF4-FFF2-40B4-BE49-F238E27FC236}">
                <a16:creationId xmlns:a16="http://schemas.microsoft.com/office/drawing/2014/main" id="{B16F18E2-2883-1941-B4C7-2D7D69D8033C}"/>
              </a:ext>
            </a:extLst>
          </p:cNvPr>
          <p:cNvSpPr txBox="1"/>
          <p:nvPr/>
        </p:nvSpPr>
        <p:spPr>
          <a:xfrm>
            <a:off x="4973037" y="6640730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68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58" name="文本框 557">
            <a:extLst>
              <a:ext uri="{FF2B5EF4-FFF2-40B4-BE49-F238E27FC236}">
                <a16:creationId xmlns:a16="http://schemas.microsoft.com/office/drawing/2014/main" id="{585369A4-0CA5-2248-BD16-B01610B2A793}"/>
              </a:ext>
            </a:extLst>
          </p:cNvPr>
          <p:cNvSpPr txBox="1"/>
          <p:nvPr/>
        </p:nvSpPr>
        <p:spPr>
          <a:xfrm>
            <a:off x="5339736" y="6640729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69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59" name="文本框 558">
            <a:extLst>
              <a:ext uri="{FF2B5EF4-FFF2-40B4-BE49-F238E27FC236}">
                <a16:creationId xmlns:a16="http://schemas.microsoft.com/office/drawing/2014/main" id="{16B70CC0-68E2-0040-9241-3F770CB583D0}"/>
              </a:ext>
            </a:extLst>
          </p:cNvPr>
          <p:cNvSpPr txBox="1"/>
          <p:nvPr/>
        </p:nvSpPr>
        <p:spPr>
          <a:xfrm>
            <a:off x="5770440" y="6640728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70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60" name="文本框 559">
            <a:extLst>
              <a:ext uri="{FF2B5EF4-FFF2-40B4-BE49-F238E27FC236}">
                <a16:creationId xmlns:a16="http://schemas.microsoft.com/office/drawing/2014/main" id="{FF957BCA-E20F-734D-A7FA-84C29599DF38}"/>
              </a:ext>
            </a:extLst>
          </p:cNvPr>
          <p:cNvSpPr txBox="1"/>
          <p:nvPr/>
        </p:nvSpPr>
        <p:spPr>
          <a:xfrm>
            <a:off x="6167991" y="6640727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71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61" name="文本框 560">
            <a:extLst>
              <a:ext uri="{FF2B5EF4-FFF2-40B4-BE49-F238E27FC236}">
                <a16:creationId xmlns:a16="http://schemas.microsoft.com/office/drawing/2014/main" id="{63C3522B-195F-9F46-8199-0E7622462A63}"/>
              </a:ext>
            </a:extLst>
          </p:cNvPr>
          <p:cNvSpPr txBox="1"/>
          <p:nvPr/>
        </p:nvSpPr>
        <p:spPr>
          <a:xfrm>
            <a:off x="6562983" y="6638273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72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62" name="文本框 561">
            <a:extLst>
              <a:ext uri="{FF2B5EF4-FFF2-40B4-BE49-F238E27FC236}">
                <a16:creationId xmlns:a16="http://schemas.microsoft.com/office/drawing/2014/main" id="{E5009B54-25C1-4F48-8EE0-04180C9C6B6A}"/>
              </a:ext>
            </a:extLst>
          </p:cNvPr>
          <p:cNvSpPr txBox="1"/>
          <p:nvPr/>
        </p:nvSpPr>
        <p:spPr>
          <a:xfrm>
            <a:off x="6929683" y="6638272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73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63" name="文本框 562">
            <a:extLst>
              <a:ext uri="{FF2B5EF4-FFF2-40B4-BE49-F238E27FC236}">
                <a16:creationId xmlns:a16="http://schemas.microsoft.com/office/drawing/2014/main" id="{A3BDF668-E012-3D46-A78F-D1CDB705861E}"/>
              </a:ext>
            </a:extLst>
          </p:cNvPr>
          <p:cNvSpPr txBox="1"/>
          <p:nvPr/>
        </p:nvSpPr>
        <p:spPr>
          <a:xfrm>
            <a:off x="7360386" y="6638271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74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64" name="文本框 563">
            <a:extLst>
              <a:ext uri="{FF2B5EF4-FFF2-40B4-BE49-F238E27FC236}">
                <a16:creationId xmlns:a16="http://schemas.microsoft.com/office/drawing/2014/main" id="{144E30C3-7920-B542-94A5-AA80D775FB67}"/>
              </a:ext>
            </a:extLst>
          </p:cNvPr>
          <p:cNvSpPr txBox="1"/>
          <p:nvPr/>
        </p:nvSpPr>
        <p:spPr>
          <a:xfrm>
            <a:off x="7757937" y="6638270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75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65" name="文本框 564">
            <a:extLst>
              <a:ext uri="{FF2B5EF4-FFF2-40B4-BE49-F238E27FC236}">
                <a16:creationId xmlns:a16="http://schemas.microsoft.com/office/drawing/2014/main" id="{562A3BC6-C84B-634A-A80E-EF529E23E1FF}"/>
              </a:ext>
            </a:extLst>
          </p:cNvPr>
          <p:cNvSpPr txBox="1"/>
          <p:nvPr/>
        </p:nvSpPr>
        <p:spPr>
          <a:xfrm>
            <a:off x="8129498" y="6638270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76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66" name="文本框 565">
            <a:extLst>
              <a:ext uri="{FF2B5EF4-FFF2-40B4-BE49-F238E27FC236}">
                <a16:creationId xmlns:a16="http://schemas.microsoft.com/office/drawing/2014/main" id="{AD359140-D4EE-5D42-87FE-6A973E598ED9}"/>
              </a:ext>
            </a:extLst>
          </p:cNvPr>
          <p:cNvSpPr txBox="1"/>
          <p:nvPr/>
        </p:nvSpPr>
        <p:spPr>
          <a:xfrm>
            <a:off x="8586129" y="6632862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77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67" name="文本框 566">
            <a:extLst>
              <a:ext uri="{FF2B5EF4-FFF2-40B4-BE49-F238E27FC236}">
                <a16:creationId xmlns:a16="http://schemas.microsoft.com/office/drawing/2014/main" id="{D180BAAD-6A19-024F-BFCB-6CD347E14E1C}"/>
              </a:ext>
            </a:extLst>
          </p:cNvPr>
          <p:cNvSpPr txBox="1"/>
          <p:nvPr/>
        </p:nvSpPr>
        <p:spPr>
          <a:xfrm>
            <a:off x="8936971" y="6632862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78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68" name="文本框 567">
            <a:extLst>
              <a:ext uri="{FF2B5EF4-FFF2-40B4-BE49-F238E27FC236}">
                <a16:creationId xmlns:a16="http://schemas.microsoft.com/office/drawing/2014/main" id="{9B5C73E4-882F-1D47-91F5-B7D527B5A2AB}"/>
              </a:ext>
            </a:extLst>
          </p:cNvPr>
          <p:cNvSpPr txBox="1"/>
          <p:nvPr/>
        </p:nvSpPr>
        <p:spPr>
          <a:xfrm>
            <a:off x="9336823" y="6632862"/>
            <a:ext cx="36420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79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571" name="直线箭头连接符 570">
            <a:extLst>
              <a:ext uri="{FF2B5EF4-FFF2-40B4-BE49-F238E27FC236}">
                <a16:creationId xmlns:a16="http://schemas.microsoft.com/office/drawing/2014/main" id="{416D5CDC-BCB0-524A-93EB-4AC5D002118F}"/>
              </a:ext>
            </a:extLst>
          </p:cNvPr>
          <p:cNvCxnSpPr>
            <a:cxnSpLocks/>
          </p:cNvCxnSpPr>
          <p:nvPr/>
        </p:nvCxnSpPr>
        <p:spPr>
          <a:xfrm>
            <a:off x="7287897" y="1527739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2" name="文本框 571">
            <a:extLst>
              <a:ext uri="{FF2B5EF4-FFF2-40B4-BE49-F238E27FC236}">
                <a16:creationId xmlns:a16="http://schemas.microsoft.com/office/drawing/2014/main" id="{6816662A-92B9-2D4A-9F65-D37E0AEA55F1}"/>
              </a:ext>
            </a:extLst>
          </p:cNvPr>
          <p:cNvSpPr txBox="1"/>
          <p:nvPr/>
        </p:nvSpPr>
        <p:spPr>
          <a:xfrm>
            <a:off x="6990308" y="1290133"/>
            <a:ext cx="599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docId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573" name="直线箭头连接符 572">
            <a:extLst>
              <a:ext uri="{FF2B5EF4-FFF2-40B4-BE49-F238E27FC236}">
                <a16:creationId xmlns:a16="http://schemas.microsoft.com/office/drawing/2014/main" id="{285A3C36-1032-424A-A84A-883581D37382}"/>
              </a:ext>
            </a:extLst>
          </p:cNvPr>
          <p:cNvCxnSpPr>
            <a:cxnSpLocks/>
          </p:cNvCxnSpPr>
          <p:nvPr/>
        </p:nvCxnSpPr>
        <p:spPr>
          <a:xfrm>
            <a:off x="7755387" y="1524414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4" name="文本框 573">
            <a:extLst>
              <a:ext uri="{FF2B5EF4-FFF2-40B4-BE49-F238E27FC236}">
                <a16:creationId xmlns:a16="http://schemas.microsoft.com/office/drawing/2014/main" id="{06C5E9B9-D110-D44B-80B8-C4F7534DE630}"/>
              </a:ext>
            </a:extLst>
          </p:cNvPr>
          <p:cNvSpPr txBox="1"/>
          <p:nvPr/>
        </p:nvSpPr>
        <p:spPr>
          <a:xfrm>
            <a:off x="7530905" y="1286209"/>
            <a:ext cx="479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freq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575" name="直线箭头连接符 574">
            <a:extLst>
              <a:ext uri="{FF2B5EF4-FFF2-40B4-BE49-F238E27FC236}">
                <a16:creationId xmlns:a16="http://schemas.microsoft.com/office/drawing/2014/main" id="{C398EFA7-E236-314D-84E6-779878B01308}"/>
              </a:ext>
            </a:extLst>
          </p:cNvPr>
          <p:cNvCxnSpPr>
            <a:cxnSpLocks/>
          </p:cNvCxnSpPr>
          <p:nvPr/>
        </p:nvCxnSpPr>
        <p:spPr>
          <a:xfrm>
            <a:off x="8847027" y="5085724"/>
            <a:ext cx="5221" cy="451709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6" name="文本框 575">
            <a:extLst>
              <a:ext uri="{FF2B5EF4-FFF2-40B4-BE49-F238E27FC236}">
                <a16:creationId xmlns:a16="http://schemas.microsoft.com/office/drawing/2014/main" id="{0A0C8518-9DE1-2A43-8725-45509ABF1A8D}"/>
              </a:ext>
            </a:extLst>
          </p:cNvPr>
          <p:cNvSpPr txBox="1"/>
          <p:nvPr/>
        </p:nvSpPr>
        <p:spPr>
          <a:xfrm>
            <a:off x="8537780" y="4875883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length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577" name="直线箭头连接符 576">
            <a:extLst>
              <a:ext uri="{FF2B5EF4-FFF2-40B4-BE49-F238E27FC236}">
                <a16:creationId xmlns:a16="http://schemas.microsoft.com/office/drawing/2014/main" id="{C929B1F2-F5F6-3943-971A-253AAA2EE768}"/>
              </a:ext>
            </a:extLst>
          </p:cNvPr>
          <p:cNvCxnSpPr>
            <a:cxnSpLocks/>
          </p:cNvCxnSpPr>
          <p:nvPr/>
        </p:nvCxnSpPr>
        <p:spPr>
          <a:xfrm>
            <a:off x="9230337" y="5340928"/>
            <a:ext cx="0" cy="187502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8" name="文本框 577">
            <a:extLst>
              <a:ext uri="{FF2B5EF4-FFF2-40B4-BE49-F238E27FC236}">
                <a16:creationId xmlns:a16="http://schemas.microsoft.com/office/drawing/2014/main" id="{A3ABB1D4-5AD1-0446-B21A-D8CFCF78DFB5}"/>
              </a:ext>
            </a:extLst>
          </p:cNvPr>
          <p:cNvSpPr txBox="1"/>
          <p:nvPr/>
        </p:nvSpPr>
        <p:spPr>
          <a:xfrm>
            <a:off x="8826720" y="5116854"/>
            <a:ext cx="784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position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79" name="文本框 578">
            <a:extLst>
              <a:ext uri="{FF2B5EF4-FFF2-40B4-BE49-F238E27FC236}">
                <a16:creationId xmlns:a16="http://schemas.microsoft.com/office/drawing/2014/main" id="{D6F81B96-6540-E544-9C0F-A5C9E91EEB95}"/>
              </a:ext>
            </a:extLst>
          </p:cNvPr>
          <p:cNvSpPr txBox="1"/>
          <p:nvPr/>
        </p:nvSpPr>
        <p:spPr>
          <a:xfrm>
            <a:off x="9977781" y="5006558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580" name="直线箭头连接符 579">
            <a:extLst>
              <a:ext uri="{FF2B5EF4-FFF2-40B4-BE49-F238E27FC236}">
                <a16:creationId xmlns:a16="http://schemas.microsoft.com/office/drawing/2014/main" id="{BB2CB142-1A27-2640-9AFF-5FA9C803742B}"/>
              </a:ext>
            </a:extLst>
          </p:cNvPr>
          <p:cNvCxnSpPr>
            <a:cxnSpLocks/>
          </p:cNvCxnSpPr>
          <p:nvPr/>
        </p:nvCxnSpPr>
        <p:spPr>
          <a:xfrm>
            <a:off x="10102719" y="5248865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1" name="直线箭头连接符 580">
            <a:extLst>
              <a:ext uri="{FF2B5EF4-FFF2-40B4-BE49-F238E27FC236}">
                <a16:creationId xmlns:a16="http://schemas.microsoft.com/office/drawing/2014/main" id="{11943685-BBCA-0A44-9E26-C7B8C3A91959}"/>
              </a:ext>
            </a:extLst>
          </p:cNvPr>
          <p:cNvCxnSpPr>
            <a:cxnSpLocks/>
          </p:cNvCxnSpPr>
          <p:nvPr/>
        </p:nvCxnSpPr>
        <p:spPr>
          <a:xfrm>
            <a:off x="10480384" y="5248865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2" name="文本框 581">
            <a:extLst>
              <a:ext uri="{FF2B5EF4-FFF2-40B4-BE49-F238E27FC236}">
                <a16:creationId xmlns:a16="http://schemas.microsoft.com/office/drawing/2014/main" id="{D0E73D45-D8CA-384F-9686-A5125DBD57ED}"/>
              </a:ext>
            </a:extLst>
          </p:cNvPr>
          <p:cNvSpPr txBox="1"/>
          <p:nvPr/>
        </p:nvSpPr>
        <p:spPr>
          <a:xfrm>
            <a:off x="10371719" y="5006558"/>
            <a:ext cx="226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583" name="直线箭头连接符 582">
            <a:extLst>
              <a:ext uri="{FF2B5EF4-FFF2-40B4-BE49-F238E27FC236}">
                <a16:creationId xmlns:a16="http://schemas.microsoft.com/office/drawing/2014/main" id="{21AE9E13-FAB1-D346-80A4-E6998B96A484}"/>
              </a:ext>
            </a:extLst>
          </p:cNvPr>
          <p:cNvCxnSpPr>
            <a:cxnSpLocks/>
          </p:cNvCxnSpPr>
          <p:nvPr/>
        </p:nvCxnSpPr>
        <p:spPr>
          <a:xfrm>
            <a:off x="9700123" y="5251541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4" name="文本框 583">
            <a:extLst>
              <a:ext uri="{FF2B5EF4-FFF2-40B4-BE49-F238E27FC236}">
                <a16:creationId xmlns:a16="http://schemas.microsoft.com/office/drawing/2014/main" id="{5D7BB949-1084-5647-8A81-ED21FC906F18}"/>
              </a:ext>
            </a:extLst>
          </p:cNvPr>
          <p:cNvSpPr txBox="1"/>
          <p:nvPr/>
        </p:nvSpPr>
        <p:spPr>
          <a:xfrm>
            <a:off x="9347803" y="5020741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length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585" name="直线箭头连接符 584">
            <a:extLst>
              <a:ext uri="{FF2B5EF4-FFF2-40B4-BE49-F238E27FC236}">
                <a16:creationId xmlns:a16="http://schemas.microsoft.com/office/drawing/2014/main" id="{B4A16A9E-1CF1-114F-A5CE-6D410AED8476}"/>
              </a:ext>
            </a:extLst>
          </p:cNvPr>
          <p:cNvCxnSpPr>
            <a:cxnSpLocks/>
          </p:cNvCxnSpPr>
          <p:nvPr/>
        </p:nvCxnSpPr>
        <p:spPr>
          <a:xfrm>
            <a:off x="10842628" y="5263049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6" name="直线箭头连接符 585">
            <a:extLst>
              <a:ext uri="{FF2B5EF4-FFF2-40B4-BE49-F238E27FC236}">
                <a16:creationId xmlns:a16="http://schemas.microsoft.com/office/drawing/2014/main" id="{EE6EEA10-8504-214F-BE22-EDC292AE691C}"/>
              </a:ext>
            </a:extLst>
          </p:cNvPr>
          <p:cNvCxnSpPr>
            <a:cxnSpLocks/>
          </p:cNvCxnSpPr>
          <p:nvPr/>
        </p:nvCxnSpPr>
        <p:spPr>
          <a:xfrm>
            <a:off x="11262703" y="5263049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7" name="文本框 586">
            <a:extLst>
              <a:ext uri="{FF2B5EF4-FFF2-40B4-BE49-F238E27FC236}">
                <a16:creationId xmlns:a16="http://schemas.microsoft.com/office/drawing/2014/main" id="{585C7D5B-DFEA-9348-BBB2-BC6131EAF8DE}"/>
              </a:ext>
            </a:extLst>
          </p:cNvPr>
          <p:cNvSpPr txBox="1"/>
          <p:nvPr/>
        </p:nvSpPr>
        <p:spPr>
          <a:xfrm>
            <a:off x="10536376" y="5020742"/>
            <a:ext cx="600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offset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588" name="直线箭头连接符 587">
            <a:extLst>
              <a:ext uri="{FF2B5EF4-FFF2-40B4-BE49-F238E27FC236}">
                <a16:creationId xmlns:a16="http://schemas.microsoft.com/office/drawing/2014/main" id="{C6A9AF9F-014F-B845-9B28-DD0E75FA886D}"/>
              </a:ext>
            </a:extLst>
          </p:cNvPr>
          <p:cNvCxnSpPr>
            <a:cxnSpLocks/>
          </p:cNvCxnSpPr>
          <p:nvPr/>
        </p:nvCxnSpPr>
        <p:spPr>
          <a:xfrm>
            <a:off x="8163088" y="1519970"/>
            <a:ext cx="0" cy="2743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9" name="文本框 588">
            <a:extLst>
              <a:ext uri="{FF2B5EF4-FFF2-40B4-BE49-F238E27FC236}">
                <a16:creationId xmlns:a16="http://schemas.microsoft.com/office/drawing/2014/main" id="{68EC641A-158B-A542-9826-83A71D00C172}"/>
              </a:ext>
            </a:extLst>
          </p:cNvPr>
          <p:cNvSpPr txBox="1"/>
          <p:nvPr/>
        </p:nvSpPr>
        <p:spPr>
          <a:xfrm>
            <a:off x="7865499" y="1282364"/>
            <a:ext cx="599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docId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378748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标题 80"/>
          <p:cNvSpPr txBox="1">
            <a:spLocks noGrp="1"/>
          </p:cNvSpPr>
          <p:nvPr>
            <p:ph type="title" idx="4294967295"/>
          </p:nvPr>
        </p:nvSpPr>
        <p:spPr>
          <a:xfrm>
            <a:off x="1702938" y="1079969"/>
            <a:ext cx="3263900" cy="665163"/>
          </a:xfrm>
          <a:prstGeom prst="rect">
            <a:avLst/>
          </a:prstGeom>
        </p:spPr>
        <p:txBody>
          <a:bodyPr/>
          <a:lstStyle>
            <a:lvl1pPr defTabSz="612648">
              <a:defRPr sz="3216"/>
            </a:lvl1pPr>
          </a:lstStyle>
          <a:p>
            <a:r>
              <a:rPr dirty="0" err="1"/>
              <a:t>目录</a:t>
            </a:r>
            <a:endParaRPr dirty="0"/>
          </a:p>
        </p:txBody>
      </p:sp>
      <p:sp>
        <p:nvSpPr>
          <p:cNvPr id="173" name="文本占位符 9"/>
          <p:cNvSpPr txBox="1">
            <a:spLocks noGrp="1"/>
          </p:cNvSpPr>
          <p:nvPr>
            <p:ph type="body" sz="quarter" idx="4294967295"/>
          </p:nvPr>
        </p:nvSpPr>
        <p:spPr>
          <a:xfrm>
            <a:off x="5543184" y="1366357"/>
            <a:ext cx="4924425" cy="722313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rPr b="1" dirty="0" err="1">
                <a:solidFill>
                  <a:schemeClr val="accent2"/>
                </a:solidFill>
              </a:rPr>
              <a:t>Lucene概述</a:t>
            </a:r>
            <a:endParaRPr b="1" dirty="0">
              <a:solidFill>
                <a:schemeClr val="accent2"/>
              </a:solidFill>
            </a:endParaRPr>
          </a:p>
        </p:txBody>
      </p:sp>
      <p:sp>
        <p:nvSpPr>
          <p:cNvPr id="174" name="文本占位符 10"/>
          <p:cNvSpPr>
            <a:spLocks noGrp="1"/>
          </p:cNvSpPr>
          <p:nvPr>
            <p:ph type="body" idx="4294967295"/>
          </p:nvPr>
        </p:nvSpPr>
        <p:spPr>
          <a:xfrm>
            <a:off x="5543184" y="2539354"/>
            <a:ext cx="5434012" cy="72072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defTabSz="914400"/>
            <a:r>
              <a:rPr sz="3600" b="1" dirty="0" err="1">
                <a:solidFill>
                  <a:schemeClr val="accent2"/>
                </a:solidFill>
              </a:rPr>
              <a:t>为什么学习Lucene</a:t>
            </a:r>
            <a:endParaRPr sz="3600" b="1" dirty="0">
              <a:solidFill>
                <a:schemeClr val="accent2"/>
              </a:solidFill>
            </a:endParaRPr>
          </a:p>
        </p:txBody>
      </p:sp>
      <p:sp>
        <p:nvSpPr>
          <p:cNvPr id="191" name="文本占位符 11"/>
          <p:cNvSpPr>
            <a:spLocks noGrp="1"/>
          </p:cNvSpPr>
          <p:nvPr>
            <p:ph type="body" idx="4294967295"/>
          </p:nvPr>
        </p:nvSpPr>
        <p:spPr>
          <a:xfrm>
            <a:off x="5543184" y="3766765"/>
            <a:ext cx="4033837" cy="7223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defTabSz="914400"/>
            <a:r>
              <a:rPr sz="3600" b="1" dirty="0">
                <a:solidFill>
                  <a:schemeClr val="accent2"/>
                </a:solidFill>
              </a:rPr>
              <a:t>Lucene</a:t>
            </a:r>
            <a:r>
              <a:rPr lang="zh-CN" altLang="en-US" sz="3600" b="1" dirty="0">
                <a:solidFill>
                  <a:schemeClr val="accent2"/>
                </a:solidFill>
              </a:rPr>
              <a:t>存储结构</a:t>
            </a:r>
            <a:endParaRPr sz="3600" b="1" dirty="0">
              <a:solidFill>
                <a:schemeClr val="accent2"/>
              </a:solidFill>
            </a:endParaRPr>
          </a:p>
        </p:txBody>
      </p:sp>
      <p:grpSp>
        <p:nvGrpSpPr>
          <p:cNvPr id="180" name="组 56"/>
          <p:cNvGrpSpPr/>
          <p:nvPr/>
        </p:nvGrpSpPr>
        <p:grpSpPr>
          <a:xfrm>
            <a:off x="4217942" y="1352817"/>
            <a:ext cx="4704139" cy="721544"/>
            <a:chOff x="0" y="0"/>
            <a:chExt cx="4704138" cy="721543"/>
          </a:xfrm>
        </p:grpSpPr>
        <p:grpSp>
          <p:nvGrpSpPr>
            <p:cNvPr id="178" name="平行四边形 52"/>
            <p:cNvGrpSpPr/>
            <p:nvPr/>
          </p:nvGrpSpPr>
          <p:grpSpPr>
            <a:xfrm>
              <a:off x="4969" y="-1"/>
              <a:ext cx="934034" cy="721545"/>
              <a:chOff x="0" y="0"/>
              <a:chExt cx="934033" cy="721543"/>
            </a:xfrm>
          </p:grpSpPr>
          <p:sp>
            <p:nvSpPr>
              <p:cNvPr id="176" name="形状"/>
              <p:cNvSpPr/>
              <p:nvPr/>
            </p:nvSpPr>
            <p:spPr>
              <a:xfrm>
                <a:off x="-1" y="-1"/>
                <a:ext cx="934035" cy="7215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4699" y="0"/>
                    </a:lnTo>
                    <a:lnTo>
                      <a:pt x="21600" y="0"/>
                    </a:lnTo>
                    <a:lnTo>
                      <a:pt x="16901" y="2160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3200" b="1" i="1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177" name="1"/>
              <p:cNvSpPr txBox="1"/>
              <p:nvPr/>
            </p:nvSpPr>
            <p:spPr>
              <a:xfrm>
                <a:off x="162499" y="119471"/>
                <a:ext cx="537035" cy="482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3200" b="1" i="1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r>
                  <a:t>1</a:t>
                </a:r>
              </a:p>
            </p:txBody>
          </p:sp>
        </p:grpSp>
        <p:sp>
          <p:nvSpPr>
            <p:cNvPr id="179" name="直线连接符 54"/>
            <p:cNvSpPr/>
            <p:nvPr/>
          </p:nvSpPr>
          <p:spPr>
            <a:xfrm>
              <a:off x="-1" y="721543"/>
              <a:ext cx="4704139" cy="1"/>
            </a:xfrm>
            <a:prstGeom prst="lin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85" name="组 86"/>
          <p:cNvGrpSpPr/>
          <p:nvPr/>
        </p:nvGrpSpPr>
        <p:grpSpPr>
          <a:xfrm>
            <a:off x="4217942" y="2556317"/>
            <a:ext cx="4704139" cy="721545"/>
            <a:chOff x="0" y="0"/>
            <a:chExt cx="4704138" cy="721543"/>
          </a:xfrm>
        </p:grpSpPr>
        <p:grpSp>
          <p:nvGrpSpPr>
            <p:cNvPr id="183" name="平行四边形 87"/>
            <p:cNvGrpSpPr/>
            <p:nvPr/>
          </p:nvGrpSpPr>
          <p:grpSpPr>
            <a:xfrm>
              <a:off x="4969" y="-1"/>
              <a:ext cx="934034" cy="721545"/>
              <a:chOff x="0" y="0"/>
              <a:chExt cx="934033" cy="721543"/>
            </a:xfrm>
          </p:grpSpPr>
          <p:sp>
            <p:nvSpPr>
              <p:cNvPr id="181" name="形状"/>
              <p:cNvSpPr/>
              <p:nvPr/>
            </p:nvSpPr>
            <p:spPr>
              <a:xfrm>
                <a:off x="-1" y="-1"/>
                <a:ext cx="934035" cy="7215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4699" y="0"/>
                    </a:lnTo>
                    <a:lnTo>
                      <a:pt x="21600" y="0"/>
                    </a:lnTo>
                    <a:lnTo>
                      <a:pt x="16901" y="2160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3200" b="1" i="1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182" name="2"/>
              <p:cNvSpPr txBox="1"/>
              <p:nvPr/>
            </p:nvSpPr>
            <p:spPr>
              <a:xfrm>
                <a:off x="162499" y="119471"/>
                <a:ext cx="537035" cy="482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3200" b="1" i="1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r>
                  <a:t>2</a:t>
                </a:r>
              </a:p>
            </p:txBody>
          </p:sp>
        </p:grpSp>
        <p:sp>
          <p:nvSpPr>
            <p:cNvPr id="184" name="直线连接符 88"/>
            <p:cNvSpPr/>
            <p:nvPr/>
          </p:nvSpPr>
          <p:spPr>
            <a:xfrm>
              <a:off x="-1" y="721543"/>
              <a:ext cx="4704139" cy="1"/>
            </a:xfrm>
            <a:prstGeom prst="lin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90" name="组 15"/>
          <p:cNvGrpSpPr/>
          <p:nvPr/>
        </p:nvGrpSpPr>
        <p:grpSpPr>
          <a:xfrm>
            <a:off x="4154442" y="3823318"/>
            <a:ext cx="4704139" cy="721544"/>
            <a:chOff x="0" y="0"/>
            <a:chExt cx="4704138" cy="721543"/>
          </a:xfrm>
        </p:grpSpPr>
        <p:grpSp>
          <p:nvGrpSpPr>
            <p:cNvPr id="188" name="平行四边形 16"/>
            <p:cNvGrpSpPr/>
            <p:nvPr/>
          </p:nvGrpSpPr>
          <p:grpSpPr>
            <a:xfrm>
              <a:off x="4969" y="-1"/>
              <a:ext cx="934034" cy="721545"/>
              <a:chOff x="0" y="0"/>
              <a:chExt cx="934033" cy="721543"/>
            </a:xfrm>
          </p:grpSpPr>
          <p:sp>
            <p:nvSpPr>
              <p:cNvPr id="186" name="形状"/>
              <p:cNvSpPr/>
              <p:nvPr/>
            </p:nvSpPr>
            <p:spPr>
              <a:xfrm>
                <a:off x="-1" y="-1"/>
                <a:ext cx="934035" cy="7215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4699" y="0"/>
                    </a:lnTo>
                    <a:lnTo>
                      <a:pt x="21600" y="0"/>
                    </a:lnTo>
                    <a:lnTo>
                      <a:pt x="16901" y="2160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3200" b="1" i="1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187" name="3"/>
              <p:cNvSpPr txBox="1"/>
              <p:nvPr/>
            </p:nvSpPr>
            <p:spPr>
              <a:xfrm>
                <a:off x="162499" y="119471"/>
                <a:ext cx="537035" cy="482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3200" b="1" i="1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r>
                  <a:t>3</a:t>
                </a:r>
              </a:p>
            </p:txBody>
          </p:sp>
        </p:grpSp>
        <p:sp>
          <p:nvSpPr>
            <p:cNvPr id="189" name="直线连接符 17"/>
            <p:cNvSpPr/>
            <p:nvPr/>
          </p:nvSpPr>
          <p:spPr>
            <a:xfrm>
              <a:off x="-1" y="721543"/>
              <a:ext cx="4704139" cy="1"/>
            </a:xfrm>
            <a:prstGeom prst="lin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96" name="组 15"/>
          <p:cNvGrpSpPr/>
          <p:nvPr/>
        </p:nvGrpSpPr>
        <p:grpSpPr>
          <a:xfrm>
            <a:off x="4154442" y="5141162"/>
            <a:ext cx="4704139" cy="721544"/>
            <a:chOff x="0" y="0"/>
            <a:chExt cx="4704138" cy="721543"/>
          </a:xfrm>
        </p:grpSpPr>
        <p:grpSp>
          <p:nvGrpSpPr>
            <p:cNvPr id="194" name="平行四边形 24"/>
            <p:cNvGrpSpPr/>
            <p:nvPr/>
          </p:nvGrpSpPr>
          <p:grpSpPr>
            <a:xfrm>
              <a:off x="4969" y="-1"/>
              <a:ext cx="934034" cy="721545"/>
              <a:chOff x="0" y="0"/>
              <a:chExt cx="934033" cy="721543"/>
            </a:xfrm>
          </p:grpSpPr>
          <p:sp>
            <p:nvSpPr>
              <p:cNvPr id="192" name="形状"/>
              <p:cNvSpPr/>
              <p:nvPr/>
            </p:nvSpPr>
            <p:spPr>
              <a:xfrm>
                <a:off x="-1" y="-1"/>
                <a:ext cx="934035" cy="7215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4699" y="0"/>
                    </a:lnTo>
                    <a:lnTo>
                      <a:pt x="21600" y="0"/>
                    </a:lnTo>
                    <a:lnTo>
                      <a:pt x="16901" y="2160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3200" b="1" i="1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193" name="4"/>
              <p:cNvSpPr txBox="1"/>
              <p:nvPr/>
            </p:nvSpPr>
            <p:spPr>
              <a:xfrm>
                <a:off x="162499" y="119471"/>
                <a:ext cx="537035" cy="482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3200" b="1" i="1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r>
                  <a:t>4</a:t>
                </a:r>
              </a:p>
            </p:txBody>
          </p:sp>
        </p:grpSp>
        <p:sp>
          <p:nvSpPr>
            <p:cNvPr id="195" name="直线连接符 25"/>
            <p:cNvSpPr/>
            <p:nvPr/>
          </p:nvSpPr>
          <p:spPr>
            <a:xfrm>
              <a:off x="-1" y="721543"/>
              <a:ext cx="4704139" cy="1"/>
            </a:xfrm>
            <a:prstGeom prst="line">
              <a:avLst/>
            </a:prstGeom>
            <a:noFill/>
            <a:ln w="635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97" name="文本占位符 11"/>
          <p:cNvSpPr txBox="1"/>
          <p:nvPr/>
        </p:nvSpPr>
        <p:spPr>
          <a:xfrm>
            <a:off x="5543184" y="5230019"/>
            <a:ext cx="3708767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 b="1">
                <a:solidFill>
                  <a:schemeClr val="accent2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dirty="0" err="1"/>
              <a:t>倒排表（内存</a:t>
            </a:r>
            <a:r>
              <a:rPr dirty="0"/>
              <a:t>）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标题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 defTabSz="813816">
              <a:defRPr sz="2492"/>
            </a:pPr>
            <a:r>
              <a:rPr dirty="0" err="1"/>
              <a:t>Lucene概述</a:t>
            </a:r>
            <a:endParaRPr dirty="0"/>
          </a:p>
        </p:txBody>
      </p:sp>
      <p:sp>
        <p:nvSpPr>
          <p:cNvPr id="201" name="内容占位符 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SzTx/>
              <a:buNone/>
              <a:defRPr sz="2400"/>
            </a:pPr>
            <a:endParaRPr dirty="0"/>
          </a:p>
          <a:p>
            <a:pPr marL="0" indent="0">
              <a:lnSpc>
                <a:spcPct val="150000"/>
              </a:lnSpc>
              <a:buSzTx/>
              <a:buNone/>
              <a:defRPr sz="2400"/>
            </a:pPr>
            <a:endParaRPr dirty="0"/>
          </a:p>
          <a:p>
            <a:pPr marL="0" indent="0">
              <a:lnSpc>
                <a:spcPct val="150000"/>
              </a:lnSpc>
              <a:buSzTx/>
              <a:buNone/>
              <a:defRPr sz="2400"/>
            </a:pPr>
            <a:r>
              <a:rPr dirty="0">
                <a:latin typeface="+mj-lt"/>
                <a:cs typeface="Abadi" panose="020F0502020204030204" pitchFamily="34" charset="0"/>
              </a:rPr>
              <a:t>Lucene是一款开源的搜索引擎库，在1999年由Doug Cutting用Java编写，并且在2001年加入到Apache Software Foundation</a:t>
            </a:r>
            <a:r>
              <a:rPr dirty="0">
                <a:latin typeface="+mj-lt"/>
              </a:rPr>
              <a:t>。</a:t>
            </a:r>
          </a:p>
        </p:txBody>
      </p:sp>
      <p:pic>
        <p:nvPicPr>
          <p:cNvPr id="203" name="图片 4" descr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46200"/>
            <a:ext cx="3810000" cy="584201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文本框 6"/>
          <p:cNvSpPr txBox="1"/>
          <p:nvPr/>
        </p:nvSpPr>
        <p:spPr>
          <a:xfrm>
            <a:off x="3155965" y="4473657"/>
            <a:ext cx="5879172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000"/>
            </a:pPr>
            <a:r>
              <a:rPr dirty="0" err="1">
                <a:latin typeface="+mj-lt"/>
              </a:rPr>
              <a:t>Lucene</a:t>
            </a:r>
            <a:r>
              <a:rPr dirty="0" err="1">
                <a:latin typeface="+mj-lt"/>
                <a:ea typeface="+mj-ea"/>
                <a:cs typeface="+mj-cs"/>
                <a:sym typeface="Helvetica"/>
              </a:rPr>
              <a:t>技术是否过时了</a:t>
            </a:r>
            <a:r>
              <a:rPr dirty="0">
                <a:latin typeface="+mj-lt"/>
                <a:ea typeface="+mj-ea"/>
                <a:cs typeface="+mj-cs"/>
                <a:sym typeface="Helvetica"/>
              </a:rPr>
              <a:t>？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17FA4C4-E407-3344-B59F-75BBEF233B5C}"/>
              </a:ext>
            </a:extLst>
          </p:cNvPr>
          <p:cNvSpPr txBox="1"/>
          <p:nvPr/>
        </p:nvSpPr>
        <p:spPr>
          <a:xfrm>
            <a:off x="3036163" y="4722920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2" uiExpand="1" build="p" animBg="1" advAuto="0"/>
      <p:bldP spid="203" grpId="1" animBg="1" advAuto="0"/>
      <p:bldP spid="204" grpId="4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标题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 defTabSz="813816">
              <a:defRPr sz="2492"/>
            </a:pPr>
            <a:r>
              <a:rPr dirty="0" err="1"/>
              <a:t>Lucene概述</a:t>
            </a:r>
            <a:endParaRPr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5ED8E54-198A-614F-82C0-430F213643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+mj-lt"/>
              </a:rPr>
              <a:t>与时俱进</a:t>
            </a:r>
            <a:endParaRPr lang="en-US" altLang="zh-CN" sz="2400" dirty="0">
              <a:latin typeface="+mj-lt"/>
            </a:endParaRPr>
          </a:p>
          <a:p>
            <a:pPr lvl="1" algn="l"/>
            <a:r>
              <a:rPr lang="zh-CN" altLang="en-US" sz="2400" dirty="0">
                <a:latin typeface="+mj-lt"/>
              </a:rPr>
              <a:t>电脑硬件的升级</a:t>
            </a:r>
            <a:endParaRPr lang="en-US" altLang="zh-CN" sz="2400" dirty="0">
              <a:latin typeface="+mj-lt"/>
            </a:endParaRPr>
          </a:p>
          <a:p>
            <a:pPr lvl="1" algn="l"/>
            <a:r>
              <a:rPr lang="zh-CN" altLang="en-US" sz="2400" dirty="0">
                <a:latin typeface="+mj-lt"/>
              </a:rPr>
              <a:t>操作系统的迭代</a:t>
            </a:r>
            <a:endParaRPr lang="en-US" altLang="zh-CN" sz="2400" dirty="0">
              <a:latin typeface="+mj-lt"/>
            </a:endParaRPr>
          </a:p>
          <a:p>
            <a:pPr lvl="1" algn="l"/>
            <a:r>
              <a:rPr lang="en-US" altLang="zh-CN" sz="2400" dirty="0">
                <a:latin typeface="+mj-lt"/>
              </a:rPr>
              <a:t>Java</a:t>
            </a:r>
            <a:r>
              <a:rPr lang="zh-CN" altLang="en-US" sz="2400" dirty="0">
                <a:latin typeface="+mj-lt"/>
              </a:rPr>
              <a:t>语言的迭代</a:t>
            </a:r>
            <a:endParaRPr lang="en-US" altLang="zh-CN" sz="2400" dirty="0">
              <a:latin typeface="+mj-lt"/>
            </a:endParaRPr>
          </a:p>
          <a:p>
            <a:pPr lvl="1" algn="l"/>
            <a:r>
              <a:rPr lang="zh-CN" altLang="en-US" sz="2400" dirty="0">
                <a:latin typeface="+mj-lt"/>
              </a:rPr>
              <a:t>新的编码</a:t>
            </a:r>
            <a:r>
              <a:rPr lang="en-US" altLang="zh-CN" sz="2400" dirty="0">
                <a:latin typeface="+mj-lt"/>
              </a:rPr>
              <a:t>/</a:t>
            </a:r>
            <a:r>
              <a:rPr lang="zh-CN" altLang="en-US" sz="2400" dirty="0">
                <a:latin typeface="+mj-lt"/>
              </a:rPr>
              <a:t>压缩的存储技术</a:t>
            </a:r>
            <a:endParaRPr lang="en-US" altLang="zh-CN" sz="2400" dirty="0">
              <a:latin typeface="+mj-lt"/>
            </a:endParaRPr>
          </a:p>
          <a:p>
            <a:pPr lvl="1"/>
            <a:endParaRPr lang="zh-CN" altLang="en-US" sz="2400" dirty="0">
              <a:latin typeface="+mj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1C540E2-80C4-2E4C-9E40-5DE4EAF69EA5}"/>
              </a:ext>
            </a:extLst>
          </p:cNvPr>
          <p:cNvSpPr txBox="1"/>
          <p:nvPr/>
        </p:nvSpPr>
        <p:spPr>
          <a:xfrm>
            <a:off x="1667476" y="4337273"/>
            <a:ext cx="9473104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altLang="zh-CN" sz="4000" dirty="0">
                <a:latin typeface="+mj-lt"/>
              </a:rPr>
              <a:t>SIMD</a:t>
            </a:r>
            <a:r>
              <a:rPr lang="zh-CN" altLang="en-US" sz="4000" dirty="0">
                <a:latin typeface="+mj-lt"/>
              </a:rPr>
              <a:t>（</a:t>
            </a:r>
            <a:r>
              <a:rPr lang="en-US" altLang="zh-CN" sz="4000" dirty="0">
                <a:latin typeface="+mj-lt"/>
              </a:rPr>
              <a:t>Single Instruction Multiple Data</a:t>
            </a:r>
            <a:r>
              <a:rPr lang="zh-CN" altLang="en-US" sz="4000" dirty="0">
                <a:latin typeface="+mj-lt"/>
              </a:rPr>
              <a:t>）</a:t>
            </a:r>
            <a:endParaRPr kumimoji="0" lang="zh-CN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Arial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1B6F03B-CEFA-934C-8968-7FC132114EEF}"/>
              </a:ext>
            </a:extLst>
          </p:cNvPr>
          <p:cNvSpPr txBox="1"/>
          <p:nvPr/>
        </p:nvSpPr>
        <p:spPr>
          <a:xfrm>
            <a:off x="3812294" y="4091051"/>
            <a:ext cx="5183468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占用开销（内存</a:t>
            </a:r>
            <a:r>
              <a:rPr kumimoji="0" lang="en-US" altLang="zh-CN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/</a:t>
            </a:r>
            <a:r>
              <a: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磁盘）</a:t>
            </a:r>
            <a:endParaRPr kumimoji="0" lang="en-US" altLang="zh-CN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读写速度</a:t>
            </a:r>
          </a:p>
        </p:txBody>
      </p:sp>
    </p:spTree>
    <p:extLst>
      <p:ext uri="{BB962C8B-B14F-4D97-AF65-F5344CB8AC3E}">
        <p14:creationId xmlns:p14="http://schemas.microsoft.com/office/powerpoint/2010/main" val="420317516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标题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 defTabSz="813816">
              <a:defRPr sz="2492"/>
            </a:pPr>
            <a:r>
              <a:rPr dirty="0" err="1"/>
              <a:t>为什么学习Lucene</a:t>
            </a:r>
            <a:endParaRPr dirty="0"/>
          </a:p>
        </p:txBody>
      </p:sp>
      <p:sp>
        <p:nvSpPr>
          <p:cNvPr id="208" name="内容占位符 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defRPr sz="2400"/>
            </a:pPr>
            <a:r>
              <a:t>热爱分享，互助互赢</a:t>
            </a:r>
          </a:p>
          <a:p>
            <a:pPr>
              <a:lnSpc>
                <a:spcPct val="150000"/>
              </a:lnSpc>
              <a:defRPr sz="2400"/>
            </a:pPr>
            <a:r>
              <a:t>提高编码能力</a:t>
            </a:r>
          </a:p>
          <a:p>
            <a:pPr>
              <a:lnSpc>
                <a:spcPct val="150000"/>
              </a:lnSpc>
              <a:defRPr sz="2400"/>
            </a:pPr>
            <a:r>
              <a:t>学习存储技术（编码/压缩）</a:t>
            </a:r>
          </a:p>
        </p:txBody>
      </p:sp>
      <p:pic>
        <p:nvPicPr>
          <p:cNvPr id="210" name="图片 5" descr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722" y="3203712"/>
            <a:ext cx="7264401" cy="2641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图片 7" descr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100" y="3945559"/>
            <a:ext cx="9321800" cy="901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图片 11" descr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460556"/>
            <a:ext cx="10668000" cy="171450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13" name="表格 17"/>
          <p:cNvGraphicFramePr/>
          <p:nvPr>
            <p:extLst>
              <p:ext uri="{D42A27DB-BD31-4B8C-83A1-F6EECF244321}">
                <p14:modId xmlns:p14="http://schemas.microsoft.com/office/powerpoint/2010/main" val="2218701921"/>
              </p:ext>
            </p:extLst>
          </p:nvPr>
        </p:nvGraphicFramePr>
        <p:xfrm>
          <a:off x="1271656" y="2881741"/>
          <a:ext cx="9648687" cy="333756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216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6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6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Helvetica"/>
                        </a:rPr>
                        <a:t>算法名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Helvetica"/>
                        </a:rPr>
                        <a:t>处理对象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Helvetica"/>
                        </a:rPr>
                        <a:t>分类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DirectMonotonic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Helvetica"/>
                        </a:rPr>
                        <a:t>有序递增的数值序列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Helvetica"/>
                        </a:rPr>
                        <a:t>编码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FST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 err="1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有序的字符串序列</a:t>
                      </a:r>
                      <a:endParaRPr dirty="0">
                        <a:latin typeface="+mj-lt"/>
                        <a:ea typeface="+mj-ea"/>
                        <a:cs typeface="+mj-cs"/>
                        <a:sym typeface="Helvetica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Helvetica"/>
                        </a:rPr>
                        <a:t>编码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PackedInts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Helvetica"/>
                        </a:rPr>
                        <a:t>字节流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Helvetica"/>
                        </a:rPr>
                        <a:t>压缩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BitPacking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bit</a:t>
                      </a:r>
                      <a:r>
                        <a:rPr>
                          <a:latin typeface="+mj-lt"/>
                          <a:ea typeface="+mj-ea"/>
                          <a:cs typeface="+mj-cs"/>
                          <a:sym typeface="Helvetica"/>
                        </a:rPr>
                        <a:t>流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Helvetica"/>
                        </a:rPr>
                        <a:t>压缩</a:t>
                      </a:r>
                      <a:r>
                        <a:t>/</a:t>
                      </a:r>
                      <a:r>
                        <a:rPr>
                          <a:latin typeface="+mj-lt"/>
                          <a:ea typeface="+mj-ea"/>
                          <a:cs typeface="+mj-cs"/>
                          <a:sym typeface="Helvetica"/>
                        </a:rPr>
                        <a:t>编码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LZ4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Helvetica"/>
                        </a:rPr>
                        <a:t>字节流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Helvetica"/>
                        </a:rPr>
                        <a:t>压缩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Run-Length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Helvetica"/>
                        </a:rPr>
                        <a:t>字节流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Helvetica"/>
                        </a:rPr>
                        <a:t>编码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Helvetica"/>
                        </a:rPr>
                        <a:t>去重编码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Helvetica"/>
                        </a:rPr>
                        <a:t>数值序列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Helvetica"/>
                        </a:rPr>
                        <a:t>编码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LowercaseAsciiCompression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i="1"/>
                        <a:t>[0x1F,0x3F) or [0x5F,0x7F)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 err="1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编码</a:t>
                      </a:r>
                      <a:endParaRPr dirty="0">
                        <a:latin typeface="+mj-lt"/>
                        <a:ea typeface="+mj-ea"/>
                        <a:cs typeface="+mj-cs"/>
                        <a:sym typeface="Helvetica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14" name="图片 20" descr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386" y="1012686"/>
            <a:ext cx="10903226" cy="58453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" fill="hold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1" build="p" animBg="1" advAuto="0"/>
      <p:bldP spid="210" grpId="2" animBg="1" advAuto="0"/>
      <p:bldP spid="210" grpId="3" animBg="1" advAuto="0"/>
      <p:bldP spid="211" grpId="4" animBg="1" advAuto="0"/>
      <p:bldP spid="211" grpId="5" animBg="1" advAuto="0"/>
      <p:bldP spid="212" grpId="6" animBg="1" advAuto="0"/>
      <p:bldP spid="212" grpId="7" animBg="1" advAuto="0"/>
      <p:bldP spid="213" grpId="8" animBg="1" advAuto="0"/>
      <p:bldP spid="214" grpId="10" animBg="1" advAuto="0"/>
      <p:bldP spid="214" grpId="1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标题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13816">
              <a:defRPr sz="2492"/>
            </a:lvl1pPr>
          </a:lstStyle>
          <a:p>
            <a:pPr algn="l"/>
            <a:r>
              <a:rPr dirty="0" err="1"/>
              <a:t>分享会能学到哪些内容</a:t>
            </a:r>
            <a:endParaRPr dirty="0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DC291DD-DB60-4B46-B00C-340716898D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19" name="矩形 1"/>
          <p:cNvSpPr txBox="1"/>
          <p:nvPr/>
        </p:nvSpPr>
        <p:spPr>
          <a:xfrm>
            <a:off x="1182218" y="1262651"/>
            <a:ext cx="9780881" cy="4207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2"/>
              </a:buClr>
              <a:buSzPct val="100000"/>
              <a:buFont typeface="Arial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/>
              <a:t>Lucene架构</a:t>
            </a:r>
            <a:endParaRPr dirty="0"/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SzPct val="100000"/>
              <a:buFont typeface="Arial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/>
              <a:t>倒排表（内存</a:t>
            </a:r>
            <a:r>
              <a:rPr dirty="0"/>
              <a:t>）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SzPct val="100000"/>
              <a:buFont typeface="Arial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/>
              <a:t>倒排表（磁盘</a:t>
            </a:r>
            <a:r>
              <a:rPr dirty="0"/>
              <a:t>）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SzPct val="100000"/>
              <a:buFont typeface="Arial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/>
              <a:t>索引文件</a:t>
            </a:r>
            <a:r>
              <a:rPr lang="zh-CN" altLang="en-US" dirty="0"/>
              <a:t>（生成</a:t>
            </a:r>
            <a:r>
              <a:rPr lang="en-US" altLang="zh-CN" dirty="0"/>
              <a:t>/</a:t>
            </a:r>
            <a:r>
              <a:rPr lang="zh-CN" altLang="en-US" dirty="0"/>
              <a:t>读取）</a:t>
            </a:r>
            <a:endParaRPr dirty="0"/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SzPct val="100000"/>
              <a:buFont typeface="Arial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/>
              <a:t>段的合并策略、合并调度、索引文件的合并</a:t>
            </a:r>
            <a:endParaRPr dirty="0"/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SzPct val="100000"/>
              <a:buFont typeface="Arial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/>
              <a:t>Lucene中的近实时搜索NRT（near</a:t>
            </a:r>
            <a:r>
              <a:rPr dirty="0"/>
              <a:t> real time）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SzPct val="100000"/>
              <a:buFont typeface="Arial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/>
              <a:t>查询原理</a:t>
            </a:r>
            <a:endParaRPr dirty="0"/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SzPct val="100000"/>
              <a:buFont typeface="Arial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/>
              <a:t>查询缓存</a:t>
            </a:r>
            <a:endParaRPr dirty="0"/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SzPct val="100000"/>
              <a:buFont typeface="Arial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压缩技术：DirectMonotonic、FST、PackedInts、BitPacking、LZ4、Run-Length、去重编码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SzPct val="100000"/>
              <a:buFont typeface="Arial"/>
              <a:buChar char="•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off-heap/on-heap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流程 17">
            <a:extLst>
              <a:ext uri="{FF2B5EF4-FFF2-40B4-BE49-F238E27FC236}">
                <a16:creationId xmlns:a16="http://schemas.microsoft.com/office/drawing/2014/main" id="{785532C8-D13F-F642-B8F6-3046B3E02DA5}"/>
              </a:ext>
            </a:extLst>
          </p:cNvPr>
          <p:cNvSpPr/>
          <p:nvPr/>
        </p:nvSpPr>
        <p:spPr>
          <a:xfrm>
            <a:off x="2523838" y="2659601"/>
            <a:ext cx="3251200" cy="2055090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标题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13816">
              <a:defRPr sz="2492"/>
            </a:lvl1pPr>
          </a:lstStyle>
          <a:p>
            <a:pPr algn="l"/>
            <a:r>
              <a:rPr lang="en-US" altLang="zh-CN" dirty="0"/>
              <a:t>Lucene</a:t>
            </a:r>
            <a:r>
              <a:rPr lang="zh-CN" altLang="en-US" dirty="0"/>
              <a:t>存储结构</a:t>
            </a:r>
            <a:endParaRPr dirty="0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DDDC2D1-B751-BA4A-A4EE-32DB007FC7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0059C748-805A-E74E-AFF6-B1F6894067DA}"/>
              </a:ext>
            </a:extLst>
          </p:cNvPr>
          <p:cNvSpPr/>
          <p:nvPr/>
        </p:nvSpPr>
        <p:spPr>
          <a:xfrm>
            <a:off x="2690092" y="2769102"/>
            <a:ext cx="1459346" cy="43278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Segment_0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4FF74C3-0DCF-4E41-A163-7C29D6C6A740}"/>
              </a:ext>
            </a:extLst>
          </p:cNvPr>
          <p:cNvSpPr txBox="1"/>
          <p:nvPr/>
        </p:nvSpPr>
        <p:spPr>
          <a:xfrm>
            <a:off x="3701643" y="2113859"/>
            <a:ext cx="101566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索引目录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DB3FB382-F811-404E-94B8-8F6440469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836" y="1752613"/>
            <a:ext cx="2286000" cy="3860800"/>
          </a:xfrm>
          <a:prstGeom prst="rect">
            <a:avLst/>
          </a:prstGeom>
        </p:spPr>
      </p:pic>
      <p:sp>
        <p:nvSpPr>
          <p:cNvPr id="25" name="椭圆 24">
            <a:extLst>
              <a:ext uri="{FF2B5EF4-FFF2-40B4-BE49-F238E27FC236}">
                <a16:creationId xmlns:a16="http://schemas.microsoft.com/office/drawing/2014/main" id="{969DD684-2244-8442-964A-99930D9EB55B}"/>
              </a:ext>
            </a:extLst>
          </p:cNvPr>
          <p:cNvSpPr/>
          <p:nvPr/>
        </p:nvSpPr>
        <p:spPr>
          <a:xfrm>
            <a:off x="2578102" y="3744715"/>
            <a:ext cx="1459346" cy="43278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Segment_3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67737C04-BBFF-1049-9990-4CE3203035FD}"/>
              </a:ext>
            </a:extLst>
          </p:cNvPr>
          <p:cNvSpPr/>
          <p:nvPr/>
        </p:nvSpPr>
        <p:spPr>
          <a:xfrm>
            <a:off x="4149438" y="2985496"/>
            <a:ext cx="1459346" cy="43278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Segment_1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3ADDA39B-E29F-4945-8147-7AFCBC8A4DA7}"/>
              </a:ext>
            </a:extLst>
          </p:cNvPr>
          <p:cNvSpPr/>
          <p:nvPr/>
        </p:nvSpPr>
        <p:spPr>
          <a:xfrm>
            <a:off x="3701643" y="4185743"/>
            <a:ext cx="1459346" cy="43278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Segment_4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1D241BB-F67D-9D41-99C4-E26260015030}"/>
              </a:ext>
            </a:extLst>
          </p:cNvPr>
          <p:cNvSpPr txBox="1"/>
          <p:nvPr/>
        </p:nvSpPr>
        <p:spPr>
          <a:xfrm>
            <a:off x="838200" y="1226379"/>
            <a:ext cx="199669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CN" altLang="en-US" dirty="0"/>
              <a:t>段（</a:t>
            </a:r>
            <a:r>
              <a:rPr lang="en-US" altLang="zh-CN" dirty="0"/>
              <a:t>Segment</a:t>
            </a:r>
            <a:r>
              <a:rPr lang="zh-CN" altLang="en-US" dirty="0"/>
              <a:t>）</a:t>
            </a:r>
            <a:endParaRPr lang="en-US" altLang="zh-CN" dirty="0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19DC5292-DF68-584A-A6E1-74ECC8271CC5}"/>
              </a:ext>
            </a:extLst>
          </p:cNvPr>
          <p:cNvSpPr/>
          <p:nvPr/>
        </p:nvSpPr>
        <p:spPr>
          <a:xfrm>
            <a:off x="4121732" y="3629293"/>
            <a:ext cx="1459346" cy="43278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Segment_2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20008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0A0D38B-2600-7946-950F-32252D8DE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554" y="405998"/>
            <a:ext cx="5170888" cy="6238650"/>
          </a:xfrm>
          <a:prstGeom prst="rect">
            <a:avLst/>
          </a:prstGeom>
        </p:spPr>
      </p:pic>
      <p:sp>
        <p:nvSpPr>
          <p:cNvPr id="218" name="标题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13816">
              <a:defRPr sz="2492"/>
            </a:lvl1pPr>
          </a:lstStyle>
          <a:p>
            <a:pPr algn="l"/>
            <a:r>
              <a:rPr lang="en-US" altLang="zh-CN" dirty="0"/>
              <a:t>Lucene</a:t>
            </a:r>
            <a:r>
              <a:rPr lang="zh-CN" altLang="en-US" dirty="0"/>
              <a:t>存储结构</a:t>
            </a:r>
            <a:endParaRPr dirty="0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40C81C5-DA04-964B-B70C-FBD82F8BE4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0059C748-805A-E74E-AFF6-B1F6894067DA}"/>
              </a:ext>
            </a:extLst>
          </p:cNvPr>
          <p:cNvSpPr/>
          <p:nvPr/>
        </p:nvSpPr>
        <p:spPr>
          <a:xfrm>
            <a:off x="498762" y="3440543"/>
            <a:ext cx="1459346" cy="43278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Segment_1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1D241BB-F67D-9D41-99C4-E26260015030}"/>
              </a:ext>
            </a:extLst>
          </p:cNvPr>
          <p:cNvSpPr txBox="1"/>
          <p:nvPr/>
        </p:nvSpPr>
        <p:spPr>
          <a:xfrm>
            <a:off x="838200" y="1226379"/>
            <a:ext cx="157350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CN" altLang="en-US" dirty="0"/>
              <a:t>域（</a:t>
            </a:r>
            <a:r>
              <a:rPr lang="en-US" altLang="zh-CN" dirty="0"/>
              <a:t>Field</a:t>
            </a:r>
            <a:r>
              <a:rPr lang="zh-CN" altLang="en-US" dirty="0"/>
              <a:t>）</a:t>
            </a:r>
            <a:endParaRPr lang="en-US" altLang="zh-CN" dirty="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73F3CB01-AD55-5841-9F7F-30746E1C52A1}"/>
              </a:ext>
            </a:extLst>
          </p:cNvPr>
          <p:cNvSpPr/>
          <p:nvPr/>
        </p:nvSpPr>
        <p:spPr>
          <a:xfrm>
            <a:off x="2997198" y="2306785"/>
            <a:ext cx="1459346" cy="43278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Field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F70CE1C9-FCF7-0949-B310-285307259902}"/>
              </a:ext>
            </a:extLst>
          </p:cNvPr>
          <p:cNvSpPr/>
          <p:nvPr/>
        </p:nvSpPr>
        <p:spPr>
          <a:xfrm>
            <a:off x="3066470" y="3308929"/>
            <a:ext cx="1459346" cy="43278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Field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DBCF55C7-8545-1B49-BB27-50B3EFD75353}"/>
              </a:ext>
            </a:extLst>
          </p:cNvPr>
          <p:cNvSpPr/>
          <p:nvPr/>
        </p:nvSpPr>
        <p:spPr>
          <a:xfrm>
            <a:off x="3066470" y="4583548"/>
            <a:ext cx="1459346" cy="43278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Field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54807AF-8B44-FC4D-9D2E-422697AE4F2E}"/>
              </a:ext>
            </a:extLst>
          </p:cNvPr>
          <p:cNvSpPr txBox="1"/>
          <p:nvPr/>
        </p:nvSpPr>
        <p:spPr>
          <a:xfrm>
            <a:off x="3487085" y="3949058"/>
            <a:ext cx="61811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…</a:t>
            </a:r>
            <a:r>
              <a:rPr lang="zh-CN" altLang="en-US" dirty="0"/>
              <a:t> </a:t>
            </a:r>
            <a:r>
              <a:rPr lang="en-US" altLang="zh-CN" dirty="0"/>
              <a:t>…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左大括号 3">
            <a:extLst>
              <a:ext uri="{FF2B5EF4-FFF2-40B4-BE49-F238E27FC236}">
                <a16:creationId xmlns:a16="http://schemas.microsoft.com/office/drawing/2014/main" id="{0237A634-8849-7940-981A-E56674590D23}"/>
              </a:ext>
            </a:extLst>
          </p:cNvPr>
          <p:cNvSpPr/>
          <p:nvPr/>
        </p:nvSpPr>
        <p:spPr>
          <a:xfrm>
            <a:off x="2133959" y="2485896"/>
            <a:ext cx="618116" cy="2342082"/>
          </a:xfrm>
          <a:prstGeom prst="leftBrace">
            <a:avLst/>
          </a:prstGeom>
          <a:ln w="603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805505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标题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13816">
              <a:defRPr sz="2492"/>
            </a:lvl1pPr>
          </a:lstStyle>
          <a:p>
            <a:pPr algn="l"/>
            <a:r>
              <a:rPr lang="en-US" altLang="zh-CN" dirty="0"/>
              <a:t>Lucene</a:t>
            </a:r>
            <a:r>
              <a:rPr lang="zh-CN" altLang="en-US" dirty="0"/>
              <a:t>存储结构</a:t>
            </a:r>
            <a:endParaRPr dirty="0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3FDEDBD-03C5-864F-8FEE-ABF21FC90A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0059C748-805A-E74E-AFF6-B1F6894067DA}"/>
              </a:ext>
            </a:extLst>
          </p:cNvPr>
          <p:cNvSpPr/>
          <p:nvPr/>
        </p:nvSpPr>
        <p:spPr>
          <a:xfrm>
            <a:off x="498762" y="3440543"/>
            <a:ext cx="1459346" cy="43278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Segment_1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1D241BB-F67D-9D41-99C4-E26260015030}"/>
              </a:ext>
            </a:extLst>
          </p:cNvPr>
          <p:cNvSpPr txBox="1"/>
          <p:nvPr/>
        </p:nvSpPr>
        <p:spPr>
          <a:xfrm>
            <a:off x="838200" y="1226379"/>
            <a:ext cx="91948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CN" dirty="0"/>
              <a:t>Term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73F3CB01-AD55-5841-9F7F-30746E1C52A1}"/>
              </a:ext>
            </a:extLst>
          </p:cNvPr>
          <p:cNvSpPr/>
          <p:nvPr/>
        </p:nvSpPr>
        <p:spPr>
          <a:xfrm>
            <a:off x="2997198" y="2306785"/>
            <a:ext cx="1459346" cy="43278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Field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F70CE1C9-FCF7-0949-B310-285307259902}"/>
              </a:ext>
            </a:extLst>
          </p:cNvPr>
          <p:cNvSpPr/>
          <p:nvPr/>
        </p:nvSpPr>
        <p:spPr>
          <a:xfrm>
            <a:off x="3066470" y="3308929"/>
            <a:ext cx="1459346" cy="43278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Field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DBCF55C7-8545-1B49-BB27-50B3EFD75353}"/>
              </a:ext>
            </a:extLst>
          </p:cNvPr>
          <p:cNvSpPr/>
          <p:nvPr/>
        </p:nvSpPr>
        <p:spPr>
          <a:xfrm>
            <a:off x="3066470" y="4583548"/>
            <a:ext cx="1459346" cy="43278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Field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54807AF-8B44-FC4D-9D2E-422697AE4F2E}"/>
              </a:ext>
            </a:extLst>
          </p:cNvPr>
          <p:cNvSpPr txBox="1"/>
          <p:nvPr/>
        </p:nvSpPr>
        <p:spPr>
          <a:xfrm>
            <a:off x="3487085" y="3949058"/>
            <a:ext cx="61811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…</a:t>
            </a:r>
            <a:r>
              <a:rPr lang="zh-CN" altLang="en-US" dirty="0"/>
              <a:t> </a:t>
            </a:r>
            <a:r>
              <a:rPr lang="en-US" altLang="zh-CN" dirty="0"/>
              <a:t>…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左大括号 3">
            <a:extLst>
              <a:ext uri="{FF2B5EF4-FFF2-40B4-BE49-F238E27FC236}">
                <a16:creationId xmlns:a16="http://schemas.microsoft.com/office/drawing/2014/main" id="{0237A634-8849-7940-981A-E56674590D23}"/>
              </a:ext>
            </a:extLst>
          </p:cNvPr>
          <p:cNvSpPr/>
          <p:nvPr/>
        </p:nvSpPr>
        <p:spPr>
          <a:xfrm>
            <a:off x="2133959" y="2485896"/>
            <a:ext cx="618116" cy="2342082"/>
          </a:xfrm>
          <a:prstGeom prst="leftBrace">
            <a:avLst/>
          </a:prstGeom>
          <a:ln w="603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4" name="左大括号 23">
            <a:extLst>
              <a:ext uri="{FF2B5EF4-FFF2-40B4-BE49-F238E27FC236}">
                <a16:creationId xmlns:a16="http://schemas.microsoft.com/office/drawing/2014/main" id="{2F5ACEF3-314C-1749-A724-DED33CCE5935}"/>
              </a:ext>
            </a:extLst>
          </p:cNvPr>
          <p:cNvSpPr/>
          <p:nvPr/>
        </p:nvSpPr>
        <p:spPr>
          <a:xfrm>
            <a:off x="4559365" y="1314855"/>
            <a:ext cx="618116" cy="2342082"/>
          </a:xfrm>
          <a:prstGeom prst="leftBrace">
            <a:avLst/>
          </a:prstGeom>
          <a:ln w="603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2D07E801-F804-0D4F-8788-8AF3950391F1}"/>
              </a:ext>
            </a:extLst>
          </p:cNvPr>
          <p:cNvSpPr/>
          <p:nvPr/>
        </p:nvSpPr>
        <p:spPr>
          <a:xfrm>
            <a:off x="5366327" y="1098460"/>
            <a:ext cx="1459346" cy="43278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Term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A75FDEB2-0C37-6544-91F4-2009957F1962}"/>
              </a:ext>
            </a:extLst>
          </p:cNvPr>
          <p:cNvSpPr/>
          <p:nvPr/>
        </p:nvSpPr>
        <p:spPr>
          <a:xfrm>
            <a:off x="5389965" y="1955645"/>
            <a:ext cx="1459346" cy="43278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Term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DD1841BD-D7FB-4E42-86B6-99A79B349D1B}"/>
              </a:ext>
            </a:extLst>
          </p:cNvPr>
          <p:cNvSpPr/>
          <p:nvPr/>
        </p:nvSpPr>
        <p:spPr>
          <a:xfrm>
            <a:off x="5425824" y="3407492"/>
            <a:ext cx="1459346" cy="43278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Term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AF1D103-68B7-494A-8707-DDE0EB760D8C}"/>
              </a:ext>
            </a:extLst>
          </p:cNvPr>
          <p:cNvSpPr txBox="1"/>
          <p:nvPr/>
        </p:nvSpPr>
        <p:spPr>
          <a:xfrm>
            <a:off x="5786942" y="2739574"/>
            <a:ext cx="61811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…</a:t>
            </a:r>
            <a:r>
              <a:rPr lang="zh-CN" altLang="en-US" dirty="0"/>
              <a:t> </a:t>
            </a:r>
            <a:r>
              <a:rPr lang="en-US" altLang="zh-CN" dirty="0"/>
              <a:t>…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77A5EE3-799D-344D-887B-2DBC6D553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66" y="4583548"/>
            <a:ext cx="6995326" cy="1377973"/>
          </a:xfrm>
          <a:prstGeom prst="rect">
            <a:avLst/>
          </a:prstGeom>
        </p:spPr>
      </p:pic>
      <p:graphicFrame>
        <p:nvGraphicFramePr>
          <p:cNvPr id="7" name="表格 9">
            <a:extLst>
              <a:ext uri="{FF2B5EF4-FFF2-40B4-BE49-F238E27FC236}">
                <a16:creationId xmlns:a16="http://schemas.microsoft.com/office/drawing/2014/main" id="{6FEA9CE6-D9C9-6647-B90B-A195CCFFFC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601856"/>
              </p:ext>
            </p:extLst>
          </p:nvPr>
        </p:nvGraphicFramePr>
        <p:xfrm>
          <a:off x="7939829" y="2266709"/>
          <a:ext cx="1917904" cy="222070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917904">
                  <a:extLst>
                    <a:ext uri="{9D8B030D-6E8A-4147-A177-3AD203B41FA5}">
                      <a16:colId xmlns:a16="http://schemas.microsoft.com/office/drawing/2014/main" val="4210380794"/>
                    </a:ext>
                  </a:extLst>
                </a:gridCol>
              </a:tblGrid>
              <a:tr h="31724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Term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08686"/>
                  </a:ext>
                </a:extLst>
              </a:tr>
              <a:tr h="31724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/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327828"/>
                  </a:ext>
                </a:extLst>
              </a:tr>
              <a:tr h="31724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data01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350514"/>
                  </a:ext>
                </a:extLst>
              </a:tr>
              <a:tr h="31724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mave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492497"/>
                  </a:ext>
                </a:extLst>
              </a:tr>
              <a:tr h="31724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probes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392685"/>
                  </a:ext>
                </a:extLst>
              </a:tr>
              <a:tr h="31724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bin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111900"/>
                  </a:ext>
                </a:extLst>
              </a:tr>
              <a:tr h="31724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flow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78241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93A68ECE-8A4C-E840-B987-1822D0889BF0}"/>
              </a:ext>
            </a:extLst>
          </p:cNvPr>
          <p:cNvSpPr txBox="1"/>
          <p:nvPr/>
        </p:nvSpPr>
        <p:spPr>
          <a:xfrm>
            <a:off x="7177157" y="862038"/>
            <a:ext cx="371832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altLang="zh-CN" dirty="0"/>
              <a:t>/data01/</a:t>
            </a:r>
            <a:r>
              <a:rPr lang="en-US" altLang="zh-CN" dirty="0" err="1"/>
              <a:t>mave</a:t>
            </a:r>
            <a:r>
              <a:rPr lang="en-US" altLang="zh-CN" dirty="0"/>
              <a:t>/probes/bin/flow/flow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下箭头 10">
            <a:extLst>
              <a:ext uri="{FF2B5EF4-FFF2-40B4-BE49-F238E27FC236}">
                <a16:creationId xmlns:a16="http://schemas.microsoft.com/office/drawing/2014/main" id="{76294934-94AD-D245-BCF9-18FFA8A22216}"/>
              </a:ext>
            </a:extLst>
          </p:cNvPr>
          <p:cNvSpPr/>
          <p:nvPr/>
        </p:nvSpPr>
        <p:spPr>
          <a:xfrm>
            <a:off x="8656465" y="1220167"/>
            <a:ext cx="484632" cy="978408"/>
          </a:xfrm>
          <a:prstGeom prst="downArrow">
            <a:avLst/>
          </a:prstGeom>
          <a:solidFill>
            <a:schemeClr val="accent4"/>
          </a:solidFill>
          <a:ln w="12700" cap="flat">
            <a:solidFill>
              <a:schemeClr val="accent5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4774446-A1C4-DC4D-961F-7C292F46BE7B}"/>
              </a:ext>
            </a:extLst>
          </p:cNvPr>
          <p:cNvSpPr txBox="1"/>
          <p:nvPr/>
        </p:nvSpPr>
        <p:spPr>
          <a:xfrm>
            <a:off x="9141097" y="1422631"/>
            <a:ext cx="5539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分词</a:t>
            </a:r>
          </a:p>
        </p:txBody>
      </p:sp>
    </p:spTree>
    <p:extLst>
      <p:ext uri="{BB962C8B-B14F-4D97-AF65-F5344CB8AC3E}">
        <p14:creationId xmlns:p14="http://schemas.microsoft.com/office/powerpoint/2010/main" val="14354245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29" grpId="0" animBg="1"/>
      <p:bldP spid="30" grpId="0" animBg="1"/>
      <p:bldP spid="31" grpId="0"/>
      <p:bldP spid="10" grpId="0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7D3DB"/>
      </a:accent1>
      <a:accent2>
        <a:srgbClr val="00C8C1"/>
      </a:accent2>
      <a:accent3>
        <a:srgbClr val="00ADA8"/>
      </a:accent3>
      <a:accent4>
        <a:srgbClr val="087F8C"/>
      </a:accent4>
      <a:accent5>
        <a:srgbClr val="2B6CFF"/>
      </a:accent5>
      <a:accent6>
        <a:srgbClr val="0B389D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DengXian"/>
        <a:ea typeface="DengXian"/>
        <a:cs typeface="DengXia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45719" tIns="45719" rIns="45719" bIns="45719" numCol="1" spcCol="38100" rtlCol="0" anchor="t">
        <a:spAutoFit/>
      </a:bodyPr>
      <a:lstStyle>
        <a:defPPr algn="l">
          <a:defRPr dirty="0" smtClean="0"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7D3DB"/>
      </a:accent1>
      <a:accent2>
        <a:srgbClr val="00C8C1"/>
      </a:accent2>
      <a:accent3>
        <a:srgbClr val="00ADA8"/>
      </a:accent3>
      <a:accent4>
        <a:srgbClr val="087F8C"/>
      </a:accent4>
      <a:accent5>
        <a:srgbClr val="2B6CFF"/>
      </a:accent5>
      <a:accent6>
        <a:srgbClr val="0B389D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DengXian"/>
        <a:ea typeface="DengXian"/>
        <a:cs typeface="DengXia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1217</Words>
  <Application>Microsoft Macintosh PowerPoint</Application>
  <PresentationFormat>宽屏</PresentationFormat>
  <Paragraphs>625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DengXian</vt:lpstr>
      <vt:lpstr>Microsoft YaHei</vt:lpstr>
      <vt:lpstr>Microsoft YaHei</vt:lpstr>
      <vt:lpstr>Arial 正常</vt:lpstr>
      <vt:lpstr>Arial</vt:lpstr>
      <vt:lpstr>Helvetica</vt:lpstr>
      <vt:lpstr>Office 主题</vt:lpstr>
      <vt:lpstr>Lucene核心技术（一）</vt:lpstr>
      <vt:lpstr>目录</vt:lpstr>
      <vt:lpstr>Lucene概述</vt:lpstr>
      <vt:lpstr>Lucene概述</vt:lpstr>
      <vt:lpstr>为什么学习Lucene</vt:lpstr>
      <vt:lpstr>分享会能学到哪些内容</vt:lpstr>
      <vt:lpstr>Lucene存储结构</vt:lpstr>
      <vt:lpstr>Lucene存储结构</vt:lpstr>
      <vt:lpstr>Lucene存储结构</vt:lpstr>
      <vt:lpstr>Lucene存储结构</vt:lpstr>
      <vt:lpstr>Lucene存储结构</vt:lpstr>
      <vt:lpstr>倒排表（内存）</vt:lpstr>
      <vt:lpstr>倒排表（内存）</vt:lpstr>
      <vt:lpstr>倒排表（内存）</vt:lpstr>
      <vt:lpstr>倒排表（内存）</vt:lpstr>
      <vt:lpstr>倒排表（内存）</vt:lpstr>
      <vt:lpstr>倒排表（内存）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Lucene核心技术（一）</dc:title>
  <cp:lastModifiedBy>Xugang Lu 陆徐刚</cp:lastModifiedBy>
  <cp:revision>253</cp:revision>
  <dcterms:modified xsi:type="dcterms:W3CDTF">2021-02-01T13:09:46Z</dcterms:modified>
</cp:coreProperties>
</file>