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AF606853-7671-496A-8E4F-DF71F8EC918B}" styleName="深色样式 1 - 强调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4663"/>
  </p:normalViewPr>
  <p:slideViewPr>
    <p:cSldViewPr snapToGrid="0" snapToObjects="1">
      <p:cViewPr>
        <p:scale>
          <a:sx n="125" d="100"/>
          <a:sy n="125" d="100"/>
        </p:scale>
        <p:origin x="-200" y="-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FFCA82-83FD-7944-8B3D-EAA600133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6376A8A-5CF9-0B41-8B27-7B790E77C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3D5294-C885-7245-9957-87DFF4190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AD3A8B-3532-084D-8F59-E7A30AD8E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8B5227-57DD-474F-8978-B803B72BC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2672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61A8F1-99B7-AB4A-8AC7-943ECD7AF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9DCCF1-7748-1F4D-B1B8-FD3B5BE6D9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81A650-E577-1546-A257-A38995B7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C158F4-4E59-9A4E-9F13-7AED45F37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4C808E-68E3-2A4C-8EB6-033DE48A5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325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435FC9D-8E55-DC48-951D-F48E0DBC4B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F5108C8-9CAA-F14C-916D-5DCF52A47C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E49D59-38A9-4E4F-B5FB-6DD97E31F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9C628F-2A87-E043-ABF2-2A097E728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2E0409-B9AB-994F-898B-04299E57C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545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7A246A-45EA-3D44-9FF7-3444B8739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569325-DDC1-CF4D-9642-4DE3160F40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E9FE68-56FC-D94C-8A73-72DB46C78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1CD904-AD9C-0E4C-B5D5-4AF628BFF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350C08-7322-2745-9307-9218877C9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5945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DBABAB-5176-E640-9243-45F702056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E2E26A2-5100-F945-924C-2AC18687D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8FE09B3-1194-AA4E-83B9-2B9DF975E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4118BC-ADBA-9847-8A00-3AC63AB49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6936C5-E1DA-794E-8652-6DDB16D3A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308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A56D6C-CB79-A347-8AFD-82ACA8A26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11450C-354C-064E-BBFD-7B1118346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EAF8869-AB80-354C-9CA5-C823DE908F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355DCF9-05FB-8747-B320-B3E833037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146ADC-D80A-B24B-9115-9FB9F09F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A160DBC-45CD-2F45-B2D7-13B91BBCE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608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7FBB03-4F9B-0748-B901-7B84EC47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F434AC-4765-4C49-A7D8-42717256A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6304397-E8DC-9F47-BA2F-96F25053E3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F0746A2-5236-C347-A812-8688D7043B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C4FEF52-A155-1746-945F-D1E844099C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EB12634-CE93-114F-927B-780023E7E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1A55E6A-32EA-9042-B607-C085E137A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C722C63-EF19-664E-8C7F-6CC14A166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580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1962BF-2BE8-F24D-94AA-5745D7D6E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98A2C0-4D2C-AA4B-90B8-768E6B4B0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F345CAE-CDFD-2546-8DE8-EB9E7255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6C2B2C-7305-5E4D-9B4D-21D487170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55530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E5F8B29-1615-884C-B537-792D217AC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F3515EE-3D87-2241-B4B7-61CCA1C68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782B943-F9F4-424A-9E08-E3D9D1EB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946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77683D-4100-7C41-87E1-1807E30FB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53F41D-F370-B444-913A-4F39ACD9B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80CC7A8-5D49-204C-8424-95D84F0DD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5051120-6B16-8A40-B004-3D53C60B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80239F-FFD2-2146-A608-B5BB19291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53CED22-C74C-B24C-B0EF-70863E5AD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2644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F0D008-569F-A64F-A36F-C73F0C5FB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FC70C06-EE9C-A247-A606-A9658CE4F7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7A34FC0-B81A-DC4E-B07C-A10CFDB11B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0178D9E-5DE8-994A-8612-AD71EE074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FAA8E2B-38A3-A74F-970E-B2D74EE9F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F4EC69-1EB7-9244-8749-6F7703C65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0772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66A0AEB-A6DC-EC4D-A98B-05850EA26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5CA4D7-88FA-564E-AA54-9F33275DD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E65772B-C2BC-5D4D-B035-43E915CEE6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09007-9E70-254E-942B-26F0D0710B54}" type="datetimeFigureOut">
              <a:rPr kumimoji="1" lang="zh-CN" altLang="en-US" smtClean="0"/>
              <a:t>2019/10/14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25A5C9-7D92-6843-ABEE-388D78336B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A097AD-DBFC-6843-B552-637749CAC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6C02F-5916-2A4B-B329-65E58341064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7D550BEC-DCDF-234B-9878-9822B189C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219747"/>
              </p:ext>
            </p:extLst>
          </p:nvPr>
        </p:nvGraphicFramePr>
        <p:xfrm>
          <a:off x="1766895" y="3241301"/>
          <a:ext cx="2692800" cy="37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400">
                  <a:extLst>
                    <a:ext uri="{9D8B030D-6E8A-4147-A177-3AD203B41FA5}">
                      <a16:colId xmlns:a16="http://schemas.microsoft.com/office/drawing/2014/main" val="1721383143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1218280016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Header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279197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A5B132D9-D3C1-4242-988E-861995A00F27}"/>
              </a:ext>
            </a:extLst>
          </p:cNvPr>
          <p:cNvSpPr txBox="1"/>
          <p:nvPr/>
        </p:nvSpPr>
        <p:spPr>
          <a:xfrm>
            <a:off x="4457895" y="324736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id="{658D0DBA-F900-BE48-930B-EB37B6FD1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631345"/>
              </p:ext>
            </p:extLst>
          </p:nvPr>
        </p:nvGraphicFramePr>
        <p:xfrm>
          <a:off x="5028885" y="3241301"/>
          <a:ext cx="4039200" cy="37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400">
                  <a:extLst>
                    <a:ext uri="{9D8B030D-6E8A-4147-A177-3AD203B41FA5}">
                      <a16:colId xmlns:a16="http://schemas.microsoft.com/office/drawing/2014/main" val="1218280016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3284274877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4271062913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Footer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279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357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6DA44408-E480-3149-8485-7451A91BD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15025"/>
              </p:ext>
            </p:extLst>
          </p:nvPr>
        </p:nvGraphicFramePr>
        <p:xfrm>
          <a:off x="4116000" y="2278835"/>
          <a:ext cx="4333380" cy="3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40182455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20993636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68277024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39654442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7210649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6707479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00616649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49539919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124180050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06194116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34658326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00017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01D923C-466F-4D4E-8E7A-BDB40613E6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952170"/>
              </p:ext>
            </p:extLst>
          </p:nvPr>
        </p:nvGraphicFramePr>
        <p:xfrm>
          <a:off x="2569206" y="2278835"/>
          <a:ext cx="792000" cy="3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40182455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20993636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00017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6D0B1140-5A94-3044-999A-0E37EA928980}"/>
              </a:ext>
            </a:extLst>
          </p:cNvPr>
          <p:cNvSpPr txBox="1"/>
          <p:nvPr/>
        </p:nvSpPr>
        <p:spPr>
          <a:xfrm>
            <a:off x="3470280" y="2305503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C0424AA-2EFB-3E47-A27C-083FDF31742F}"/>
              </a:ext>
            </a:extLst>
          </p:cNvPr>
          <p:cNvSpPr/>
          <p:nvPr/>
        </p:nvSpPr>
        <p:spPr>
          <a:xfrm>
            <a:off x="2551572" y="2723031"/>
            <a:ext cx="3481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63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C28DD10C-3F03-724E-8D32-6220DB9D6888}"/>
              </a:ext>
            </a:extLst>
          </p:cNvPr>
          <p:cNvSpPr/>
          <p:nvPr/>
        </p:nvSpPr>
        <p:spPr>
          <a:xfrm>
            <a:off x="2966546" y="2723031"/>
            <a:ext cx="3481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62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6D00E3D-4A00-5243-BA75-968F1D68E09F}"/>
              </a:ext>
            </a:extLst>
          </p:cNvPr>
          <p:cNvSpPr txBox="1"/>
          <p:nvPr/>
        </p:nvSpPr>
        <p:spPr>
          <a:xfrm>
            <a:off x="8213651" y="2715365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0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31CAE72-1B5D-8747-8C64-B058D8DAD158}"/>
              </a:ext>
            </a:extLst>
          </p:cNvPr>
          <p:cNvSpPr txBox="1"/>
          <p:nvPr/>
        </p:nvSpPr>
        <p:spPr>
          <a:xfrm>
            <a:off x="7798676" y="272375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1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8036F11-F2F9-B847-8FE0-7E8885914E5E}"/>
              </a:ext>
            </a:extLst>
          </p:cNvPr>
          <p:cNvSpPr txBox="1"/>
          <p:nvPr/>
        </p:nvSpPr>
        <p:spPr>
          <a:xfrm>
            <a:off x="7360459" y="272375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2</a:t>
            </a:r>
            <a:endParaRPr kumimoji="1" lang="zh-CN" altLang="en-US" sz="12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4A2BB61-83A5-1548-A725-C0C5F116CE5B}"/>
              </a:ext>
            </a:extLst>
          </p:cNvPr>
          <p:cNvSpPr txBox="1"/>
          <p:nvPr/>
        </p:nvSpPr>
        <p:spPr>
          <a:xfrm>
            <a:off x="6938764" y="272303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3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1BC31F5-968E-5A40-8A13-88D71E713A5F}"/>
              </a:ext>
            </a:extLst>
          </p:cNvPr>
          <p:cNvSpPr txBox="1"/>
          <p:nvPr/>
        </p:nvSpPr>
        <p:spPr>
          <a:xfrm>
            <a:off x="6574353" y="272303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4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1274B40-CEF6-ED4E-97A0-1D79165D5D3B}"/>
              </a:ext>
            </a:extLst>
          </p:cNvPr>
          <p:cNvSpPr txBox="1"/>
          <p:nvPr/>
        </p:nvSpPr>
        <p:spPr>
          <a:xfrm>
            <a:off x="6136136" y="272303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5</a:t>
            </a:r>
            <a:endParaRPr kumimoji="1" lang="zh-CN" altLang="en-US" sz="1200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3BCF687-895C-854C-AFDE-9CBDF832ED71}"/>
              </a:ext>
            </a:extLst>
          </p:cNvPr>
          <p:cNvSpPr txBox="1"/>
          <p:nvPr/>
        </p:nvSpPr>
        <p:spPr>
          <a:xfrm>
            <a:off x="5753951" y="273151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74D7FBA-62E5-8C44-888E-5E1C3F37C575}"/>
              </a:ext>
            </a:extLst>
          </p:cNvPr>
          <p:cNvSpPr txBox="1"/>
          <p:nvPr/>
        </p:nvSpPr>
        <p:spPr>
          <a:xfrm>
            <a:off x="5350031" y="2719198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7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7768AF5-212E-4C43-95AB-C6F50C96B2A5}"/>
              </a:ext>
            </a:extLst>
          </p:cNvPr>
          <p:cNvSpPr txBox="1"/>
          <p:nvPr/>
        </p:nvSpPr>
        <p:spPr>
          <a:xfrm>
            <a:off x="4958546" y="273151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8</a:t>
            </a:r>
            <a:endParaRPr kumimoji="1" lang="zh-CN" altLang="en-US" sz="1200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E8977FB-446B-1F45-9FBC-872A795C53B1}"/>
              </a:ext>
            </a:extLst>
          </p:cNvPr>
          <p:cNvSpPr txBox="1"/>
          <p:nvPr/>
        </p:nvSpPr>
        <p:spPr>
          <a:xfrm>
            <a:off x="4569722" y="273151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9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8511D2A-3D30-8946-92F4-911EC43EC6E4}"/>
              </a:ext>
            </a:extLst>
          </p:cNvPr>
          <p:cNvSpPr txBox="1"/>
          <p:nvPr/>
        </p:nvSpPr>
        <p:spPr>
          <a:xfrm>
            <a:off x="4100785" y="2723031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10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C18253D-1783-C846-905F-2794FB7D8ADF}"/>
              </a:ext>
            </a:extLst>
          </p:cNvPr>
          <p:cNvSpPr txBox="1"/>
          <p:nvPr/>
        </p:nvSpPr>
        <p:spPr>
          <a:xfrm>
            <a:off x="4747846" y="1500554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bit[</a:t>
            </a:r>
            <a:r>
              <a:rPr kumimoji="1" lang="zh-CN" altLang="en-US" dirty="0"/>
              <a:t> </a:t>
            </a:r>
            <a:r>
              <a:rPr kumimoji="1" lang="en-US" altLang="zh-CN" dirty="0"/>
              <a:t>]</a:t>
            </a:r>
            <a:r>
              <a:rPr kumimoji="1" lang="zh-CN" altLang="en-US" dirty="0"/>
              <a:t>数组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F663025-5627-1641-89BB-C57B337A395B}"/>
              </a:ext>
            </a:extLst>
          </p:cNvPr>
          <p:cNvSpPr txBox="1"/>
          <p:nvPr/>
        </p:nvSpPr>
        <p:spPr>
          <a:xfrm>
            <a:off x="1400935" y="230550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bit[0]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6902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7D550BEC-DCDF-234B-9878-9822B189CC77}"/>
              </a:ext>
            </a:extLst>
          </p:cNvPr>
          <p:cNvGraphicFramePr>
            <a:graphicFrameLocks noGrp="1"/>
          </p:cNvGraphicFramePr>
          <p:nvPr/>
        </p:nvGraphicFramePr>
        <p:xfrm>
          <a:off x="1766895" y="3241301"/>
          <a:ext cx="2692800" cy="37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400">
                  <a:extLst>
                    <a:ext uri="{9D8B030D-6E8A-4147-A177-3AD203B41FA5}">
                      <a16:colId xmlns:a16="http://schemas.microsoft.com/office/drawing/2014/main" val="1721383143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1218280016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Header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1279197"/>
                  </a:ext>
                </a:extLst>
              </a:tr>
            </a:tbl>
          </a:graphicData>
        </a:graphic>
      </p:graphicFrame>
      <p:sp>
        <p:nvSpPr>
          <p:cNvPr id="28" name="文本框 27">
            <a:extLst>
              <a:ext uri="{FF2B5EF4-FFF2-40B4-BE49-F238E27FC236}">
                <a16:creationId xmlns:a16="http://schemas.microsoft.com/office/drawing/2014/main" id="{A5B132D9-D3C1-4242-988E-861995A00F27}"/>
              </a:ext>
            </a:extLst>
          </p:cNvPr>
          <p:cNvSpPr txBox="1"/>
          <p:nvPr/>
        </p:nvSpPr>
        <p:spPr>
          <a:xfrm>
            <a:off x="4457895" y="3247367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graphicFrame>
        <p:nvGraphicFramePr>
          <p:cNvPr id="31" name="表格 30">
            <a:extLst>
              <a:ext uri="{FF2B5EF4-FFF2-40B4-BE49-F238E27FC236}">
                <a16:creationId xmlns:a16="http://schemas.microsoft.com/office/drawing/2014/main" id="{658D0DBA-F900-BE48-930B-EB37B6FD1C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487077"/>
              </p:ext>
            </p:extLst>
          </p:nvPr>
        </p:nvGraphicFramePr>
        <p:xfrm>
          <a:off x="5028885" y="3241301"/>
          <a:ext cx="4039200" cy="37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400">
                  <a:extLst>
                    <a:ext uri="{9D8B030D-6E8A-4147-A177-3AD203B41FA5}">
                      <a16:colId xmlns:a16="http://schemas.microsoft.com/office/drawing/2014/main" val="1218280016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3284274877"/>
                    </a:ext>
                  </a:extLst>
                </a:gridCol>
                <a:gridCol w="1346400">
                  <a:extLst>
                    <a:ext uri="{9D8B030D-6E8A-4147-A177-3AD203B41FA5}">
                      <a16:colId xmlns:a16="http://schemas.microsoft.com/office/drawing/2014/main" val="4271062913"/>
                    </a:ext>
                  </a:extLst>
                </a:gridCol>
              </a:tblGrid>
              <a:tr h="3744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CurrentBits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>
                          <a:solidFill>
                            <a:sysClr val="windowText" lastClr="000000"/>
                          </a:solidFill>
                        </a:rPr>
                        <a:t>Footer</a:t>
                      </a:r>
                      <a:endParaRPr lang="zh-CN" alt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279197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333AD2A-B392-D943-89C7-543FE393F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27602"/>
              </p:ext>
            </p:extLst>
          </p:nvPr>
        </p:nvGraphicFramePr>
        <p:xfrm>
          <a:off x="3929310" y="4609440"/>
          <a:ext cx="4333380" cy="3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40182455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209936360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682770249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39654442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87210649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6707479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006166498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49539919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2124180050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061941161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3734658326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1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000170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958F8AA1-5E50-FA43-AFA4-57241E4E84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724555"/>
              </p:ext>
            </p:extLst>
          </p:nvPr>
        </p:nvGraphicFramePr>
        <p:xfrm>
          <a:off x="2382516" y="4609440"/>
          <a:ext cx="792000" cy="3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">
                  <a:extLst>
                    <a:ext uri="{9D8B030D-6E8A-4147-A177-3AD203B41FA5}">
                      <a16:colId xmlns:a16="http://schemas.microsoft.com/office/drawing/2014/main" val="4018245567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1209936360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等线" panose="020F0502020204030204"/>
                          <a:ea typeface="等线" panose="02010600030101010101" pitchFamily="2" charset="-122"/>
                          <a:cs typeface="+mn-cs"/>
                        </a:rPr>
                        <a:t>0</a:t>
                      </a:r>
                      <a:endParaRPr kumimoji="0" lang="zh-CN" alt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等线" panose="020F0502020204030204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000170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B9D89572-4B96-BC43-9DED-FAD4D7A827F5}"/>
              </a:ext>
            </a:extLst>
          </p:cNvPr>
          <p:cNvSpPr txBox="1"/>
          <p:nvPr/>
        </p:nvSpPr>
        <p:spPr>
          <a:xfrm>
            <a:off x="3283590" y="4636108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…</a:t>
            </a:r>
            <a:r>
              <a:rPr kumimoji="1" lang="zh-CN" altLang="en-US" dirty="0"/>
              <a:t> </a:t>
            </a:r>
            <a:r>
              <a:rPr kumimoji="1" lang="en-US" altLang="zh-CN" dirty="0"/>
              <a:t>…</a:t>
            </a:r>
            <a:endParaRPr kumimoji="1"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591624F-57D8-FF4E-9CA7-C12AC5406EBC}"/>
              </a:ext>
            </a:extLst>
          </p:cNvPr>
          <p:cNvSpPr/>
          <p:nvPr/>
        </p:nvSpPr>
        <p:spPr>
          <a:xfrm>
            <a:off x="2364882" y="5053636"/>
            <a:ext cx="3481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63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281D847-2226-1146-88AD-7DECF3ABBC4F}"/>
              </a:ext>
            </a:extLst>
          </p:cNvPr>
          <p:cNvSpPr/>
          <p:nvPr/>
        </p:nvSpPr>
        <p:spPr>
          <a:xfrm>
            <a:off x="2779856" y="5053636"/>
            <a:ext cx="3481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62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BCC8DAA-5092-7042-B0CF-9E928DF5D524}"/>
              </a:ext>
            </a:extLst>
          </p:cNvPr>
          <p:cNvSpPr txBox="1"/>
          <p:nvPr/>
        </p:nvSpPr>
        <p:spPr>
          <a:xfrm>
            <a:off x="8026961" y="504597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0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BD6420C-3BE3-EF4C-993E-82446939CB81}"/>
              </a:ext>
            </a:extLst>
          </p:cNvPr>
          <p:cNvSpPr txBox="1"/>
          <p:nvPr/>
        </p:nvSpPr>
        <p:spPr>
          <a:xfrm>
            <a:off x="7611986" y="505436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1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7982982-627C-804B-9284-E977C9D1B956}"/>
              </a:ext>
            </a:extLst>
          </p:cNvPr>
          <p:cNvSpPr txBox="1"/>
          <p:nvPr/>
        </p:nvSpPr>
        <p:spPr>
          <a:xfrm>
            <a:off x="7173769" y="505436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2</a:t>
            </a:r>
            <a:endParaRPr kumimoji="1" lang="zh-CN" altLang="en-US" sz="12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F37840F-C302-AD48-BC81-54973FD157E6}"/>
              </a:ext>
            </a:extLst>
          </p:cNvPr>
          <p:cNvSpPr txBox="1"/>
          <p:nvPr/>
        </p:nvSpPr>
        <p:spPr>
          <a:xfrm>
            <a:off x="6752074" y="505363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3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EB43BE0-5DD1-5340-89FF-062A26CD9A51}"/>
              </a:ext>
            </a:extLst>
          </p:cNvPr>
          <p:cNvSpPr txBox="1"/>
          <p:nvPr/>
        </p:nvSpPr>
        <p:spPr>
          <a:xfrm>
            <a:off x="6387663" y="505363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4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E58264E7-F391-5742-8BD0-3A6C8F9CD461}"/>
              </a:ext>
            </a:extLst>
          </p:cNvPr>
          <p:cNvSpPr txBox="1"/>
          <p:nvPr/>
        </p:nvSpPr>
        <p:spPr>
          <a:xfrm>
            <a:off x="5949446" y="505363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5</a:t>
            </a:r>
            <a:endParaRPr kumimoji="1" lang="zh-CN" altLang="en-US" sz="12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19442ED-53B9-8E4A-BD72-7BCF7FDA5828}"/>
              </a:ext>
            </a:extLst>
          </p:cNvPr>
          <p:cNvSpPr txBox="1"/>
          <p:nvPr/>
        </p:nvSpPr>
        <p:spPr>
          <a:xfrm>
            <a:off x="5567261" y="5062124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6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6C230C2-204C-F04F-A515-03026F53707B}"/>
              </a:ext>
            </a:extLst>
          </p:cNvPr>
          <p:cNvSpPr txBox="1"/>
          <p:nvPr/>
        </p:nvSpPr>
        <p:spPr>
          <a:xfrm>
            <a:off x="5163341" y="5049803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7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7FD2C3B-EF55-0E4E-92E6-267A70D9DDFF}"/>
              </a:ext>
            </a:extLst>
          </p:cNvPr>
          <p:cNvSpPr txBox="1"/>
          <p:nvPr/>
        </p:nvSpPr>
        <p:spPr>
          <a:xfrm>
            <a:off x="4771856" y="5062124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/>
              <a:t>8</a:t>
            </a:r>
            <a:endParaRPr kumimoji="1" lang="zh-CN" altLang="en-US" sz="12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EA3200D-EF44-E041-B45F-59FB89B3688B}"/>
              </a:ext>
            </a:extLst>
          </p:cNvPr>
          <p:cNvSpPr txBox="1"/>
          <p:nvPr/>
        </p:nvSpPr>
        <p:spPr>
          <a:xfrm>
            <a:off x="4383032" y="5062124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9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68183AC-0EC4-7C4B-BCCD-CFAE252F28B4}"/>
              </a:ext>
            </a:extLst>
          </p:cNvPr>
          <p:cNvSpPr txBox="1"/>
          <p:nvPr/>
        </p:nvSpPr>
        <p:spPr>
          <a:xfrm>
            <a:off x="3914095" y="5053636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zh-CN" sz="1200" dirty="0">
                <a:solidFill>
                  <a:prstClr val="black"/>
                </a:solidFill>
              </a:rPr>
              <a:t>10</a:t>
            </a:r>
            <a:endParaRPr lang="zh-CN" altLang="en-US" sz="1200" dirty="0">
              <a:solidFill>
                <a:prstClr val="black"/>
              </a:solidFill>
            </a:endParaRPr>
          </a:p>
        </p:txBody>
      </p:sp>
      <p:cxnSp>
        <p:nvCxnSpPr>
          <p:cNvPr id="3" name="直线连接符 2">
            <a:extLst>
              <a:ext uri="{FF2B5EF4-FFF2-40B4-BE49-F238E27FC236}">
                <a16:creationId xmlns:a16="http://schemas.microsoft.com/office/drawing/2014/main" id="{C88499D7-2F91-0947-A0D4-A066B6E551BD}"/>
              </a:ext>
            </a:extLst>
          </p:cNvPr>
          <p:cNvCxnSpPr/>
          <p:nvPr/>
        </p:nvCxnSpPr>
        <p:spPr>
          <a:xfrm flipH="1">
            <a:off x="2364882" y="3615701"/>
            <a:ext cx="2664003" cy="993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>
            <a:extLst>
              <a:ext uri="{FF2B5EF4-FFF2-40B4-BE49-F238E27FC236}">
                <a16:creationId xmlns:a16="http://schemas.microsoft.com/office/drawing/2014/main" id="{4AFA5915-BEDF-F342-8AD0-FC81A3B0AFBD}"/>
              </a:ext>
            </a:extLst>
          </p:cNvPr>
          <p:cNvCxnSpPr>
            <a:cxnSpLocks/>
          </p:cNvCxnSpPr>
          <p:nvPr/>
        </p:nvCxnSpPr>
        <p:spPr>
          <a:xfrm>
            <a:off x="6387663" y="3615701"/>
            <a:ext cx="1875027" cy="993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id="{9D0300EA-E593-9349-8BA4-FB516286DD4F}"/>
              </a:ext>
            </a:extLst>
          </p:cNvPr>
          <p:cNvSpPr/>
          <p:nvPr/>
        </p:nvSpPr>
        <p:spPr>
          <a:xfrm>
            <a:off x="1636753" y="5053636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200" dirty="0">
                <a:solidFill>
                  <a:prstClr val="black"/>
                </a:solidFill>
              </a:rPr>
              <a:t>文档号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4EC70772-BF42-A548-876E-32C93EFA5A41}"/>
              </a:ext>
            </a:extLst>
          </p:cNvPr>
          <p:cNvSpPr/>
          <p:nvPr/>
        </p:nvSpPr>
        <p:spPr>
          <a:xfrm>
            <a:off x="4383032" y="2475969"/>
            <a:ext cx="14029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b="1" dirty="0">
                <a:solidFill>
                  <a:prstClr val="black"/>
                </a:solidFill>
              </a:rPr>
              <a:t>索引文件</a:t>
            </a:r>
            <a:r>
              <a:rPr lang="en-US" altLang="zh-CN" b="1" dirty="0">
                <a:solidFill>
                  <a:prstClr val="black"/>
                </a:solidFill>
              </a:rPr>
              <a:t>.liv</a:t>
            </a:r>
            <a:endParaRPr lang="zh-CN" alt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6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85</Words>
  <Application>Microsoft Macintosh PowerPoint</Application>
  <PresentationFormat>宽屏</PresentationFormat>
  <Paragraphs>70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16</cp:revision>
  <dcterms:created xsi:type="dcterms:W3CDTF">2019-04-25T09:22:12Z</dcterms:created>
  <dcterms:modified xsi:type="dcterms:W3CDTF">2019-10-14T13:02:51Z</dcterms:modified>
</cp:coreProperties>
</file>