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8" r:id="rId12"/>
    <p:sldId id="266" r:id="rId13"/>
    <p:sldId id="269" r:id="rId14"/>
    <p:sldId id="270" r:id="rId15"/>
    <p:sldId id="272" r:id="rId16"/>
    <p:sldId id="271" r:id="rId17"/>
    <p:sldId id="273" r:id="rId18"/>
    <p:sldId id="274" r:id="rId19"/>
    <p:sldId id="275" r:id="rId20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169"/>
    <p:restoredTop sz="94626"/>
  </p:normalViewPr>
  <p:slideViewPr>
    <p:cSldViewPr snapToGrid="0" snapToObjects="1">
      <p:cViewPr varScale="1">
        <p:scale>
          <a:sx n="121" d="100"/>
          <a:sy n="121" d="100"/>
        </p:scale>
        <p:origin x="832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AAF3974-4020-DC43-B140-5C6C488F5D6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EE5E66C0-4739-984D-8820-1627BADC285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6A28A64-C2AA-FB4C-8C10-02EA6EA266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292DB48-4A2E-D544-B441-223FF60BC0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B2CC8561-1DB2-2141-B9BD-38155F664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8554881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058DB80-461A-634C-ADC1-65F36C087C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5ABFACFA-3D50-BC4E-A47A-1E7D6B41D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E79A1489-8E57-FF4F-B308-95EF1D6B94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551A05CA-D29E-A545-B8AC-4EA3D633D9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82E14E6-55E4-7F4B-9814-1572710C46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1806014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32A18745-3C06-8740-91F7-99B1D0165C2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60DE7489-EE9B-C446-BB14-89BFADB868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AC090FC-7D27-FD45-B796-17D3081C65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E1D7C1C-FCDA-1548-AD3A-BFFE9DA721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17669AD-C2AA-0A4C-97DA-8A3A20CA7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4654588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641FD42-6201-294D-89D8-42D14B4973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2E0EABC-4E70-9E4F-A1D4-B9AFA29173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0CE0CF49-B884-4043-8227-9682C01AB9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A34E03A-D5EE-9F4A-AAA8-EB59ECF8FF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DD9DDDA-3183-2F49-BB26-8C92919E0F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3383106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C717DB3-B917-934B-95CB-28FF231AC3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6C726743-9F69-2B49-9AE0-9E67ED856D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4FB4FE00-CB6B-FD47-8348-886589C869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431141C7-BB57-B94D-82CB-4E12E8D50A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E9D7E7BC-3809-FC4D-807B-C1620D7904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4885323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32CB0D5-88FA-1B45-8D1F-C335C74DC23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B507330-B2BB-0144-A90D-98E2E1FD1B3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A3224483-E4B8-4E42-8F76-0C283321E9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24E1648E-0FB5-874A-8F1A-2BBFE2BEFE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314C7C48-0A67-CF4D-83C6-6805EB4A0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B13305AC-429E-4842-9AB8-398FD6C7FB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701925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8C4BD3E-7A36-4842-A1DF-03577E0DF3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B50901C5-A11B-F94C-AFC5-6EC9D9A02B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510F625A-CDDE-CD42-8F56-CB0912C202E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798DAC08-EB63-1142-BFE7-6F63A433C9B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303DDCB7-FFDD-5A4F-8823-5EFE4F0AC16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70D41FD6-9842-1B43-B0D8-F4F264E80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D306B5D1-9579-904E-9208-9E5E4EBE5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C256F7F9-98FF-D94C-B346-BAAC7D63C3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9435851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38F8080-C085-924E-91DD-B5BCA02B79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78BAA3CD-2A80-E747-9631-990ACFCDC2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D279B8DC-6CC5-0040-8A99-66FF2D3497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90AF0578-DDC7-974E-92EA-80F05386E9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1354302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447E4311-D3F4-6D4E-8753-F61A9F6535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39B13250-E0B5-604F-BFD6-1F20D9913B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15E1BE17-345F-214E-B3A5-1D7DF0BE3B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9658200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9B534CD-63D9-3245-8FE1-31290DABF3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95A7CD3A-D99B-244E-9730-CB2A9DA62EB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4E5FB1A5-B73E-D34C-91E9-8B41AB2B32E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E91DB1B2-15C9-AE46-B263-72156EE10E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6DB9CD0-6A23-2244-97A0-EF6C0E484C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9223EC48-4EE4-7E43-8F82-D6087F4BBC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0753816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1A2EC81-590B-4340-A80C-5418BD3090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53765EE8-6CEB-2A44-86FA-FD745192897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8BAA5C1-DFF8-2E45-997A-2238E07B84D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B2419BA9-11CB-8D49-B895-96830AB9CF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E2F5F4A0-7398-714E-940F-38CBC1108B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65A959BF-CE3A-244A-A1AE-C90510E760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424663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319A2B48-C8C0-1D42-8CC3-94FAA1ACD3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BCDC722B-34FF-3642-B92B-51E6FD6F58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zh-CN" altLang="en-US"/>
              <a:t>单击此处编辑母版文本样式</a:t>
            </a:r>
          </a:p>
          <a:p>
            <a:pPr lvl="1"/>
            <a:r>
              <a:rPr kumimoji="1" lang="zh-CN" altLang="en-US"/>
              <a:t>二级</a:t>
            </a:r>
          </a:p>
          <a:p>
            <a:pPr lvl="2"/>
            <a:r>
              <a:rPr kumimoji="1" lang="zh-CN" altLang="en-US"/>
              <a:t>三级</a:t>
            </a:r>
          </a:p>
          <a:p>
            <a:pPr lvl="3"/>
            <a:r>
              <a:rPr kumimoji="1" lang="zh-CN" altLang="en-US"/>
              <a:t>四级</a:t>
            </a:r>
          </a:p>
          <a:p>
            <a:pPr lvl="4"/>
            <a:r>
              <a:rPr kumimoji="1"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1E2C005-B9C2-3C41-BB43-2F6FCBEDB20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79BE28-8116-0E46-93C2-74159096E69E}" type="datetimeFigureOut">
              <a:rPr kumimoji="1" lang="zh-CN" altLang="en-US" smtClean="0"/>
              <a:t>2020/10/30</a:t>
            </a:fld>
            <a:endParaRPr kumimoji="1"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FD69DFE-3BA6-8449-9285-2B2B1578394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D9D9ECF1-4548-9540-BBD8-D13E7635392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5A4002-9B59-334F-98E8-0A27F605403F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7617413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E70E6EED-FBED-0240-8F82-91736CBA3F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1488286"/>
              </p:ext>
            </p:extLst>
          </p:nvPr>
        </p:nvGraphicFramePr>
        <p:xfrm>
          <a:off x="748762" y="2818129"/>
          <a:ext cx="58896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2400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472400">
                  <a:extLst>
                    <a:ext uri="{9D8B030D-6E8A-4147-A177-3AD203B41FA5}">
                      <a16:colId xmlns:a16="http://schemas.microsoft.com/office/drawing/2014/main" val="4080892430"/>
                    </a:ext>
                  </a:extLst>
                </a:gridCol>
                <a:gridCol w="1846001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09879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ChunkSize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PackedIntsVersion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C85B4D58-2D1D-1C45-9228-AB5B7C34AC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34031376"/>
              </p:ext>
            </p:extLst>
          </p:nvPr>
        </p:nvGraphicFramePr>
        <p:xfrm>
          <a:off x="7208343" y="2817375"/>
          <a:ext cx="44259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6487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106487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98321">
                  <a:extLst>
                    <a:ext uri="{9D8B030D-6E8A-4147-A177-3AD203B41FA5}">
                      <a16:colId xmlns:a16="http://schemas.microsoft.com/office/drawing/2014/main" val="708524445"/>
                    </a:ext>
                  </a:extLst>
                </a:gridCol>
                <a:gridCol w="71465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DirtyChunkCount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6" name="文本框 5">
            <a:extLst>
              <a:ext uri="{FF2B5EF4-FFF2-40B4-BE49-F238E27FC236}">
                <a16:creationId xmlns:a16="http://schemas.microsoft.com/office/drawing/2014/main" id="{52011F9D-FFB4-CF45-8935-3D1D43F8F279}"/>
              </a:ext>
            </a:extLst>
          </p:cNvPr>
          <p:cNvSpPr txBox="1"/>
          <p:nvPr/>
        </p:nvSpPr>
        <p:spPr>
          <a:xfrm>
            <a:off x="6637353" y="2818129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sp>
        <p:nvSpPr>
          <p:cNvPr id="8" name="文本框 7">
            <a:extLst>
              <a:ext uri="{FF2B5EF4-FFF2-40B4-BE49-F238E27FC236}">
                <a16:creationId xmlns:a16="http://schemas.microsoft.com/office/drawing/2014/main" id="{2C6A3851-4FF0-7D4D-A86F-A3B292CE8EBA}"/>
              </a:ext>
            </a:extLst>
          </p:cNvPr>
          <p:cNvSpPr txBox="1"/>
          <p:nvPr/>
        </p:nvSpPr>
        <p:spPr>
          <a:xfrm>
            <a:off x="6211274" y="2039006"/>
            <a:ext cx="6607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.fdt</a:t>
            </a:r>
            <a:endParaRPr kumimoji="1" lang="zh-CN" alt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35081702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421447FD-3CC8-B64F-A632-E177036CC04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7333976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CompressedDocs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D98BC952-7649-7047-A1B8-C6F9C1B8A5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17071720"/>
              </p:ext>
            </p:extLst>
          </p:nvPr>
        </p:nvGraphicFramePr>
        <p:xfrm>
          <a:off x="3289150" y="1638011"/>
          <a:ext cx="187362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3681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936812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7" name="文本框 6">
            <a:extLst>
              <a:ext uri="{FF2B5EF4-FFF2-40B4-BE49-F238E27FC236}">
                <a16:creationId xmlns:a16="http://schemas.microsoft.com/office/drawing/2014/main" id="{5302E098-1AAF-6F4F-84BE-C00DF0C9AF87}"/>
              </a:ext>
            </a:extLst>
          </p:cNvPr>
          <p:cNvSpPr txBox="1"/>
          <p:nvPr/>
        </p:nvSpPr>
        <p:spPr>
          <a:xfrm>
            <a:off x="5162773" y="1639519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6E4879FA-7383-5140-9D3E-0891D5BCEE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1618906"/>
              </p:ext>
            </p:extLst>
          </p:nvPr>
        </p:nvGraphicFramePr>
        <p:xfrm>
          <a:off x="5733763" y="1638011"/>
          <a:ext cx="93681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36812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386FF2AB-DDA1-5A4F-AB54-80E2A560F960}"/>
              </a:ext>
            </a:extLst>
          </p:cNvPr>
          <p:cNvCxnSpPr>
            <a:cxnSpLocks/>
          </p:cNvCxnSpPr>
          <p:nvPr/>
        </p:nvCxnSpPr>
        <p:spPr>
          <a:xfrm flipH="1">
            <a:off x="3289150" y="1058591"/>
            <a:ext cx="936812" cy="5794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线连接符 13">
            <a:extLst>
              <a:ext uri="{FF2B5EF4-FFF2-40B4-BE49-F238E27FC236}">
                <a16:creationId xmlns:a16="http://schemas.microsoft.com/office/drawing/2014/main" id="{D26CB75E-86A3-CB44-B03B-613CDDDE4F9F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969297" cy="5794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7" name="表格 16">
            <a:extLst>
              <a:ext uri="{FF2B5EF4-FFF2-40B4-BE49-F238E27FC236}">
                <a16:creationId xmlns:a16="http://schemas.microsoft.com/office/drawing/2014/main" id="{6542711B-F948-7745-8CC4-3CF0BB82CC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4592351"/>
              </p:ext>
            </p:extLst>
          </p:nvPr>
        </p:nvGraphicFramePr>
        <p:xfrm>
          <a:off x="2185077" y="2588271"/>
          <a:ext cx="314495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247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72479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FieldNumAndType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9" name="直线连接符 18">
            <a:extLst>
              <a:ext uri="{FF2B5EF4-FFF2-40B4-BE49-F238E27FC236}">
                <a16:creationId xmlns:a16="http://schemas.microsoft.com/office/drawing/2014/main" id="{C7DF5621-B9EE-F64C-900B-4D919CF5922F}"/>
              </a:ext>
            </a:extLst>
          </p:cNvPr>
          <p:cNvCxnSpPr>
            <a:cxnSpLocks/>
            <a:stCxn id="5" idx="2"/>
          </p:cNvCxnSpPr>
          <p:nvPr/>
        </p:nvCxnSpPr>
        <p:spPr>
          <a:xfrm flipH="1">
            <a:off x="2185076" y="2008851"/>
            <a:ext cx="2040886" cy="5779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线连接符 23">
            <a:extLst>
              <a:ext uri="{FF2B5EF4-FFF2-40B4-BE49-F238E27FC236}">
                <a16:creationId xmlns:a16="http://schemas.microsoft.com/office/drawing/2014/main" id="{F7340B06-8CCD-514E-9532-D555EDF8B176}"/>
              </a:ext>
            </a:extLst>
          </p:cNvPr>
          <p:cNvCxnSpPr>
            <a:cxnSpLocks/>
          </p:cNvCxnSpPr>
          <p:nvPr/>
        </p:nvCxnSpPr>
        <p:spPr>
          <a:xfrm>
            <a:off x="5162773" y="2008851"/>
            <a:ext cx="3883210" cy="5779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2" name="表格 11">
            <a:extLst>
              <a:ext uri="{FF2B5EF4-FFF2-40B4-BE49-F238E27FC236}">
                <a16:creationId xmlns:a16="http://schemas.microsoft.com/office/drawing/2014/main" id="{1C36B887-C44B-5D4F-AD00-9FEB493AF8D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0205009"/>
              </p:ext>
            </p:extLst>
          </p:nvPr>
        </p:nvGraphicFramePr>
        <p:xfrm>
          <a:off x="5901025" y="2586763"/>
          <a:ext cx="314495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247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72479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FieldNumAndType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15" name="文本框 14">
            <a:extLst>
              <a:ext uri="{FF2B5EF4-FFF2-40B4-BE49-F238E27FC236}">
                <a16:creationId xmlns:a16="http://schemas.microsoft.com/office/drawing/2014/main" id="{26E6AA46-39BD-624C-AB5D-4CDB0CAFB84A}"/>
              </a:ext>
            </a:extLst>
          </p:cNvPr>
          <p:cNvSpPr txBox="1"/>
          <p:nvPr/>
        </p:nvSpPr>
        <p:spPr>
          <a:xfrm>
            <a:off x="5330035" y="2588271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38223668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表格 8">
            <a:extLst>
              <a:ext uri="{FF2B5EF4-FFF2-40B4-BE49-F238E27FC236}">
                <a16:creationId xmlns:a16="http://schemas.microsoft.com/office/drawing/2014/main" id="{40791C9F-9B93-FA4D-B3C9-E01C3D99529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4365329"/>
              </p:ext>
            </p:extLst>
          </p:nvPr>
        </p:nvGraphicFramePr>
        <p:xfrm>
          <a:off x="2251265" y="1849035"/>
          <a:ext cx="723120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36378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3637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3961371544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2186690074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15098977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DocBase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ChunkDocs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CompressedDocs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6C010354-CC8F-6E4E-AD97-B9B3C48730D8}"/>
              </a:ext>
            </a:extLst>
          </p:cNvPr>
          <p:cNvCxnSpPr>
            <a:cxnSpLocks/>
          </p:cNvCxnSpPr>
          <p:nvPr/>
        </p:nvCxnSpPr>
        <p:spPr>
          <a:xfrm flipH="1">
            <a:off x="2251265" y="1148455"/>
            <a:ext cx="2784403" cy="70058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DB943689-1D30-9845-A4FF-FA3DB5FCC816}"/>
              </a:ext>
            </a:extLst>
          </p:cNvPr>
          <p:cNvCxnSpPr>
            <a:cxnSpLocks/>
          </p:cNvCxnSpPr>
          <p:nvPr/>
        </p:nvCxnSpPr>
        <p:spPr>
          <a:xfrm>
            <a:off x="6169521" y="1168237"/>
            <a:ext cx="3312953" cy="67929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7" name="表格 16">
            <a:extLst>
              <a:ext uri="{FF2B5EF4-FFF2-40B4-BE49-F238E27FC236}">
                <a16:creationId xmlns:a16="http://schemas.microsoft.com/office/drawing/2014/main" id="{BC6F1916-8684-6940-AF0A-4383165939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1729997"/>
              </p:ext>
            </p:extLst>
          </p:nvPr>
        </p:nvGraphicFramePr>
        <p:xfrm>
          <a:off x="2251265" y="3058160"/>
          <a:ext cx="216587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587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numBufferedDocs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|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slicedBit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8" name="直线连接符 17">
            <a:extLst>
              <a:ext uri="{FF2B5EF4-FFF2-40B4-BE49-F238E27FC236}">
                <a16:creationId xmlns:a16="http://schemas.microsoft.com/office/drawing/2014/main" id="{20636373-5E43-2D48-87A0-B26AD768E570}"/>
              </a:ext>
            </a:extLst>
          </p:cNvPr>
          <p:cNvCxnSpPr>
            <a:cxnSpLocks/>
          </p:cNvCxnSpPr>
          <p:nvPr/>
        </p:nvCxnSpPr>
        <p:spPr>
          <a:xfrm flipH="1">
            <a:off x="4417137" y="2218367"/>
            <a:ext cx="913146" cy="8397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线连接符 18">
            <a:extLst>
              <a:ext uri="{FF2B5EF4-FFF2-40B4-BE49-F238E27FC236}">
                <a16:creationId xmlns:a16="http://schemas.microsoft.com/office/drawing/2014/main" id="{1DA1F8DA-68A5-0C49-9620-F49211FBF6F2}"/>
              </a:ext>
            </a:extLst>
          </p:cNvPr>
          <p:cNvCxnSpPr>
            <a:cxnSpLocks/>
          </p:cNvCxnSpPr>
          <p:nvPr/>
        </p:nvCxnSpPr>
        <p:spPr>
          <a:xfrm flipH="1">
            <a:off x="2251265" y="2218367"/>
            <a:ext cx="1517847" cy="8397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4" name="表格 23">
            <a:extLst>
              <a:ext uri="{FF2B5EF4-FFF2-40B4-BE49-F238E27FC236}">
                <a16:creationId xmlns:a16="http://schemas.microsoft.com/office/drawing/2014/main" id="{8B4B2699-F43F-EF4A-B558-8B5334642BB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12043551"/>
              </p:ext>
            </p:extLst>
          </p:nvPr>
        </p:nvGraphicFramePr>
        <p:xfrm>
          <a:off x="4873710" y="3058160"/>
          <a:ext cx="1475316" cy="3693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369332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25" name="直线连接符 24">
            <a:extLst>
              <a:ext uri="{FF2B5EF4-FFF2-40B4-BE49-F238E27FC236}">
                <a16:creationId xmlns:a16="http://schemas.microsoft.com/office/drawing/2014/main" id="{28EE9578-7FD2-4241-BD1F-7CF5FFE7F268}"/>
              </a:ext>
            </a:extLst>
          </p:cNvPr>
          <p:cNvCxnSpPr>
            <a:cxnSpLocks/>
          </p:cNvCxnSpPr>
          <p:nvPr/>
        </p:nvCxnSpPr>
        <p:spPr>
          <a:xfrm flipH="1">
            <a:off x="6349026" y="2216859"/>
            <a:ext cx="342562" cy="8413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线连接符 25">
            <a:extLst>
              <a:ext uri="{FF2B5EF4-FFF2-40B4-BE49-F238E27FC236}">
                <a16:creationId xmlns:a16="http://schemas.microsoft.com/office/drawing/2014/main" id="{7DFAEF02-4274-5C49-8220-AABAFF5BCB20}"/>
              </a:ext>
            </a:extLst>
          </p:cNvPr>
          <p:cNvCxnSpPr>
            <a:cxnSpLocks/>
          </p:cNvCxnSpPr>
          <p:nvPr/>
        </p:nvCxnSpPr>
        <p:spPr>
          <a:xfrm flipH="1">
            <a:off x="4873710" y="2216859"/>
            <a:ext cx="456573" cy="8413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5" name="表格 34">
            <a:extLst>
              <a:ext uri="{FF2B5EF4-FFF2-40B4-BE49-F238E27FC236}">
                <a16:creationId xmlns:a16="http://schemas.microsoft.com/office/drawing/2014/main" id="{B8E96AF8-DA90-4F4B-A12B-8E0E5941B2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30565254"/>
              </p:ext>
            </p:extLst>
          </p:nvPr>
        </p:nvGraphicFramePr>
        <p:xfrm>
          <a:off x="6691588" y="3054585"/>
          <a:ext cx="1475316" cy="3693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369332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36" name="直线连接符 35">
            <a:extLst>
              <a:ext uri="{FF2B5EF4-FFF2-40B4-BE49-F238E27FC236}">
                <a16:creationId xmlns:a16="http://schemas.microsoft.com/office/drawing/2014/main" id="{FDA21E5C-7DC7-B349-9ABE-882B3802CD66}"/>
              </a:ext>
            </a:extLst>
          </p:cNvPr>
          <p:cNvCxnSpPr>
            <a:cxnSpLocks/>
          </p:cNvCxnSpPr>
          <p:nvPr/>
        </p:nvCxnSpPr>
        <p:spPr>
          <a:xfrm>
            <a:off x="6691588" y="2215351"/>
            <a:ext cx="0" cy="83923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线连接符 38">
            <a:extLst>
              <a:ext uri="{FF2B5EF4-FFF2-40B4-BE49-F238E27FC236}">
                <a16:creationId xmlns:a16="http://schemas.microsoft.com/office/drawing/2014/main" id="{4355ECEC-8A99-9C49-914A-12D95AFCBD30}"/>
              </a:ext>
            </a:extLst>
          </p:cNvPr>
          <p:cNvCxnSpPr>
            <a:cxnSpLocks/>
          </p:cNvCxnSpPr>
          <p:nvPr/>
        </p:nvCxnSpPr>
        <p:spPr>
          <a:xfrm>
            <a:off x="8084634" y="2215351"/>
            <a:ext cx="82270" cy="83923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2" name="表格 41">
            <a:extLst>
              <a:ext uri="{FF2B5EF4-FFF2-40B4-BE49-F238E27FC236}">
                <a16:creationId xmlns:a16="http://schemas.microsoft.com/office/drawing/2014/main" id="{A4FD3113-2720-B442-8F74-DE11FB07AC4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2414043"/>
              </p:ext>
            </p:extLst>
          </p:nvPr>
        </p:nvGraphicFramePr>
        <p:xfrm>
          <a:off x="8545662" y="3053077"/>
          <a:ext cx="187362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3681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936812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43" name="文本框 42">
            <a:extLst>
              <a:ext uri="{FF2B5EF4-FFF2-40B4-BE49-F238E27FC236}">
                <a16:creationId xmlns:a16="http://schemas.microsoft.com/office/drawing/2014/main" id="{59F98215-429D-5C4C-AD46-9B337B79E2CC}"/>
              </a:ext>
            </a:extLst>
          </p:cNvPr>
          <p:cNvSpPr txBox="1"/>
          <p:nvPr/>
        </p:nvSpPr>
        <p:spPr>
          <a:xfrm>
            <a:off x="10419285" y="3054585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graphicFrame>
        <p:nvGraphicFramePr>
          <p:cNvPr id="44" name="表格 43">
            <a:extLst>
              <a:ext uri="{FF2B5EF4-FFF2-40B4-BE49-F238E27FC236}">
                <a16:creationId xmlns:a16="http://schemas.microsoft.com/office/drawing/2014/main" id="{7F682358-1C8E-7949-BF37-0C9159A861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8587934"/>
              </p:ext>
            </p:extLst>
          </p:nvPr>
        </p:nvGraphicFramePr>
        <p:xfrm>
          <a:off x="10990275" y="3053077"/>
          <a:ext cx="93681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36812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Doc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45" name="表格 44">
            <a:extLst>
              <a:ext uri="{FF2B5EF4-FFF2-40B4-BE49-F238E27FC236}">
                <a16:creationId xmlns:a16="http://schemas.microsoft.com/office/drawing/2014/main" id="{4AFF010A-DF20-C94D-ADC0-4A33F59E9B9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8657223"/>
              </p:ext>
            </p:extLst>
          </p:nvPr>
        </p:nvGraphicFramePr>
        <p:xfrm>
          <a:off x="8386539" y="4003337"/>
          <a:ext cx="314495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247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72479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FieldNumAndType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46" name="直线连接符 45">
            <a:extLst>
              <a:ext uri="{FF2B5EF4-FFF2-40B4-BE49-F238E27FC236}">
                <a16:creationId xmlns:a16="http://schemas.microsoft.com/office/drawing/2014/main" id="{FDFE4670-DB25-C64F-B3FF-6201DFFFAD6C}"/>
              </a:ext>
            </a:extLst>
          </p:cNvPr>
          <p:cNvCxnSpPr>
            <a:cxnSpLocks/>
            <a:stCxn id="42" idx="2"/>
          </p:cNvCxnSpPr>
          <p:nvPr/>
        </p:nvCxnSpPr>
        <p:spPr>
          <a:xfrm flipH="1">
            <a:off x="4625306" y="3423917"/>
            <a:ext cx="4857168" cy="5579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线连接符 46">
            <a:extLst>
              <a:ext uri="{FF2B5EF4-FFF2-40B4-BE49-F238E27FC236}">
                <a16:creationId xmlns:a16="http://schemas.microsoft.com/office/drawing/2014/main" id="{6DF55BCB-4F71-524D-B780-A66EC0EAFBE7}"/>
              </a:ext>
            </a:extLst>
          </p:cNvPr>
          <p:cNvCxnSpPr>
            <a:cxnSpLocks/>
          </p:cNvCxnSpPr>
          <p:nvPr/>
        </p:nvCxnSpPr>
        <p:spPr>
          <a:xfrm>
            <a:off x="10419285" y="3423917"/>
            <a:ext cx="1112212" cy="57942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直线连接符 47">
            <a:extLst>
              <a:ext uri="{FF2B5EF4-FFF2-40B4-BE49-F238E27FC236}">
                <a16:creationId xmlns:a16="http://schemas.microsoft.com/office/drawing/2014/main" id="{3CF458FE-5B7B-EE41-8F48-99BF19A8E431}"/>
              </a:ext>
            </a:extLst>
          </p:cNvPr>
          <p:cNvCxnSpPr>
            <a:cxnSpLocks/>
          </p:cNvCxnSpPr>
          <p:nvPr/>
        </p:nvCxnSpPr>
        <p:spPr>
          <a:xfrm>
            <a:off x="8084633" y="2215351"/>
            <a:ext cx="424833" cy="83772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线连接符 50">
            <a:extLst>
              <a:ext uri="{FF2B5EF4-FFF2-40B4-BE49-F238E27FC236}">
                <a16:creationId xmlns:a16="http://schemas.microsoft.com/office/drawing/2014/main" id="{A5B79DC1-D0E5-2D4F-B165-F26893BA5990}"/>
              </a:ext>
            </a:extLst>
          </p:cNvPr>
          <p:cNvCxnSpPr>
            <a:cxnSpLocks/>
          </p:cNvCxnSpPr>
          <p:nvPr/>
        </p:nvCxnSpPr>
        <p:spPr>
          <a:xfrm>
            <a:off x="9423240" y="2213843"/>
            <a:ext cx="2503847" cy="8177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7" name="表格 26">
            <a:extLst>
              <a:ext uri="{FF2B5EF4-FFF2-40B4-BE49-F238E27FC236}">
                <a16:creationId xmlns:a16="http://schemas.microsoft.com/office/drawing/2014/main" id="{BE2C1B64-5F12-6546-A1EF-6056ABF7631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9248438"/>
              </p:ext>
            </p:extLst>
          </p:nvPr>
        </p:nvGraphicFramePr>
        <p:xfrm>
          <a:off x="4625307" y="4003337"/>
          <a:ext cx="314495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7247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72479">
                  <a:extLst>
                    <a:ext uri="{9D8B030D-6E8A-4147-A177-3AD203B41FA5}">
                      <a16:colId xmlns:a16="http://schemas.microsoft.com/office/drawing/2014/main" val="55225067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FieldNumAndType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0" i="0" dirty="0">
                          <a:solidFill>
                            <a:schemeClr val="tx1"/>
                          </a:solidFill>
                          <a:latin typeface="Microsoft YaHei" panose="020B0503020204020204" pitchFamily="34" charset="-122"/>
                          <a:ea typeface="Microsoft YaHei" panose="020B0503020204020204" pitchFamily="34" charset="-122"/>
                        </a:rPr>
                        <a:t>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28" name="文本框 27">
            <a:extLst>
              <a:ext uri="{FF2B5EF4-FFF2-40B4-BE49-F238E27FC236}">
                <a16:creationId xmlns:a16="http://schemas.microsoft.com/office/drawing/2014/main" id="{B34E5520-7BA3-0B4A-9EB5-9AD3BE5E26A6}"/>
              </a:ext>
            </a:extLst>
          </p:cNvPr>
          <p:cNvSpPr txBox="1"/>
          <p:nvPr/>
        </p:nvSpPr>
        <p:spPr>
          <a:xfrm>
            <a:off x="7840274" y="4004845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graphicFrame>
        <p:nvGraphicFramePr>
          <p:cNvPr id="33" name="表格 32">
            <a:extLst>
              <a:ext uri="{FF2B5EF4-FFF2-40B4-BE49-F238E27FC236}">
                <a16:creationId xmlns:a16="http://schemas.microsoft.com/office/drawing/2014/main" id="{8EE1657E-99E4-FA4D-9D79-FF54B393963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215213"/>
              </p:ext>
            </p:extLst>
          </p:nvPr>
        </p:nvGraphicFramePr>
        <p:xfrm>
          <a:off x="280930" y="777464"/>
          <a:ext cx="58896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2400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472400">
                  <a:extLst>
                    <a:ext uri="{9D8B030D-6E8A-4147-A177-3AD203B41FA5}">
                      <a16:colId xmlns:a16="http://schemas.microsoft.com/office/drawing/2014/main" val="4080892430"/>
                    </a:ext>
                  </a:extLst>
                </a:gridCol>
                <a:gridCol w="1846001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09879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ChunkSize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PackedIntsVersion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34" name="表格 33">
            <a:extLst>
              <a:ext uri="{FF2B5EF4-FFF2-40B4-BE49-F238E27FC236}">
                <a16:creationId xmlns:a16="http://schemas.microsoft.com/office/drawing/2014/main" id="{1B18BCF4-947E-AA43-ADC5-A95B0EAD18E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7863762"/>
              </p:ext>
            </p:extLst>
          </p:nvPr>
        </p:nvGraphicFramePr>
        <p:xfrm>
          <a:off x="6740511" y="776710"/>
          <a:ext cx="44259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6487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106487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498321">
                  <a:extLst>
                    <a:ext uri="{9D8B030D-6E8A-4147-A177-3AD203B41FA5}">
                      <a16:colId xmlns:a16="http://schemas.microsoft.com/office/drawing/2014/main" val="708524445"/>
                    </a:ext>
                  </a:extLst>
                </a:gridCol>
                <a:gridCol w="71465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DirtyChunkCount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37" name="文本框 36">
            <a:extLst>
              <a:ext uri="{FF2B5EF4-FFF2-40B4-BE49-F238E27FC236}">
                <a16:creationId xmlns:a16="http://schemas.microsoft.com/office/drawing/2014/main" id="{3B49E51F-7103-0641-83C1-F375F886BE16}"/>
              </a:ext>
            </a:extLst>
          </p:cNvPr>
          <p:cNvSpPr txBox="1"/>
          <p:nvPr/>
        </p:nvSpPr>
        <p:spPr>
          <a:xfrm>
            <a:off x="6169521" y="777464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sp>
        <p:nvSpPr>
          <p:cNvPr id="38" name="文本框 37">
            <a:extLst>
              <a:ext uri="{FF2B5EF4-FFF2-40B4-BE49-F238E27FC236}">
                <a16:creationId xmlns:a16="http://schemas.microsoft.com/office/drawing/2014/main" id="{8BFDC1B3-D57B-7F46-A269-B634D051C2B1}"/>
              </a:ext>
            </a:extLst>
          </p:cNvPr>
          <p:cNvSpPr txBox="1"/>
          <p:nvPr/>
        </p:nvSpPr>
        <p:spPr>
          <a:xfrm>
            <a:off x="5743442" y="-1659"/>
            <a:ext cx="66075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.fdt</a:t>
            </a:r>
            <a:endParaRPr kumimoji="1" lang="zh-CN" alt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118431222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9CBD5827-952E-D049-8A2E-6B7506C983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085387"/>
              </p:ext>
            </p:extLst>
          </p:nvPr>
        </p:nvGraphicFramePr>
        <p:xfrm>
          <a:off x="2125536" y="2142460"/>
          <a:ext cx="757942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5884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515884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515884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15884">
                  <a:extLst>
                    <a:ext uri="{9D8B030D-6E8A-4147-A177-3AD203B41FA5}">
                      <a16:colId xmlns:a16="http://schemas.microsoft.com/office/drawing/2014/main" val="3005407063"/>
                    </a:ext>
                  </a:extLst>
                </a:gridCol>
                <a:gridCol w="1515884">
                  <a:extLst>
                    <a:ext uri="{9D8B030D-6E8A-4147-A177-3AD203B41FA5}">
                      <a16:colId xmlns:a16="http://schemas.microsoft.com/office/drawing/2014/main" val="320899076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PackedIntsVersion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7" name="文本框 6">
            <a:extLst>
              <a:ext uri="{FF2B5EF4-FFF2-40B4-BE49-F238E27FC236}">
                <a16:creationId xmlns:a16="http://schemas.microsoft.com/office/drawing/2014/main" id="{8519E474-7AF3-B249-8789-EBBE629732D3}"/>
              </a:ext>
            </a:extLst>
          </p:cNvPr>
          <p:cNvSpPr txBox="1"/>
          <p:nvPr/>
        </p:nvSpPr>
        <p:spPr>
          <a:xfrm>
            <a:off x="5398039" y="1152014"/>
            <a:ext cx="70403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.fdx</a:t>
            </a:r>
            <a:endParaRPr kumimoji="1" lang="zh-CN" altLang="en-US" sz="2400" b="1" dirty="0"/>
          </a:p>
        </p:txBody>
      </p:sp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C88C4A98-C2B7-774C-BC8D-D6AE657FC5C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9166620"/>
              </p:ext>
            </p:extLst>
          </p:nvPr>
        </p:nvGraphicFramePr>
        <p:xfrm>
          <a:off x="1864614" y="3245088"/>
          <a:ext cx="2600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0011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300113">
                  <a:extLst>
                    <a:ext uri="{9D8B030D-6E8A-4147-A177-3AD203B41FA5}">
                      <a16:colId xmlns:a16="http://schemas.microsoft.com/office/drawing/2014/main" val="35311909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11" name="表格 10">
            <a:extLst>
              <a:ext uri="{FF2B5EF4-FFF2-40B4-BE49-F238E27FC236}">
                <a16:creationId xmlns:a16="http://schemas.microsoft.com/office/drawing/2014/main" id="{AB2964F5-E130-B34B-A8E1-3E002A3D0C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7774235"/>
              </p:ext>
            </p:extLst>
          </p:nvPr>
        </p:nvGraphicFramePr>
        <p:xfrm>
          <a:off x="5039833" y="3243580"/>
          <a:ext cx="135070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5070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12" name="文本框 11">
            <a:extLst>
              <a:ext uri="{FF2B5EF4-FFF2-40B4-BE49-F238E27FC236}">
                <a16:creationId xmlns:a16="http://schemas.microsoft.com/office/drawing/2014/main" id="{17793D37-E9D6-4948-B7DD-CF0DB1C9B648}"/>
              </a:ext>
            </a:extLst>
          </p:cNvPr>
          <p:cNvSpPr txBox="1"/>
          <p:nvPr/>
        </p:nvSpPr>
        <p:spPr>
          <a:xfrm>
            <a:off x="4439196" y="3245088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graphicFrame>
        <p:nvGraphicFramePr>
          <p:cNvPr id="13" name="表格 12">
            <a:extLst>
              <a:ext uri="{FF2B5EF4-FFF2-40B4-BE49-F238E27FC236}">
                <a16:creationId xmlns:a16="http://schemas.microsoft.com/office/drawing/2014/main" id="{5D435193-0076-354D-B60E-9D6A5B104A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6538852"/>
              </p:ext>
            </p:extLst>
          </p:nvPr>
        </p:nvGraphicFramePr>
        <p:xfrm>
          <a:off x="6910788" y="3243580"/>
          <a:ext cx="2562447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54420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308027">
                  <a:extLst>
                    <a:ext uri="{9D8B030D-6E8A-4147-A177-3AD203B41FA5}">
                      <a16:colId xmlns:a16="http://schemas.microsoft.com/office/drawing/2014/main" val="35311909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14" name="表格 13">
            <a:extLst>
              <a:ext uri="{FF2B5EF4-FFF2-40B4-BE49-F238E27FC236}">
                <a16:creationId xmlns:a16="http://schemas.microsoft.com/office/drawing/2014/main" id="{17764C4D-2726-A741-AFDC-1C3C7952602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6717104"/>
              </p:ext>
            </p:extLst>
          </p:nvPr>
        </p:nvGraphicFramePr>
        <p:xfrm>
          <a:off x="10050272" y="3245088"/>
          <a:ext cx="135070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5070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15" name="文本框 14">
            <a:extLst>
              <a:ext uri="{FF2B5EF4-FFF2-40B4-BE49-F238E27FC236}">
                <a16:creationId xmlns:a16="http://schemas.microsoft.com/office/drawing/2014/main" id="{3F4B379D-1234-2548-A32C-6683DA5367BA}"/>
              </a:ext>
            </a:extLst>
          </p:cNvPr>
          <p:cNvSpPr txBox="1"/>
          <p:nvPr/>
        </p:nvSpPr>
        <p:spPr>
          <a:xfrm>
            <a:off x="9473235" y="3246596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cxnSp>
        <p:nvCxnSpPr>
          <p:cNvPr id="16" name="直线连接符 15">
            <a:extLst>
              <a:ext uri="{FF2B5EF4-FFF2-40B4-BE49-F238E27FC236}">
                <a16:creationId xmlns:a16="http://schemas.microsoft.com/office/drawing/2014/main" id="{65F7143F-B13A-9544-BB0C-B2D6A55B5EAF}"/>
              </a:ext>
            </a:extLst>
          </p:cNvPr>
          <p:cNvCxnSpPr>
            <a:cxnSpLocks/>
          </p:cNvCxnSpPr>
          <p:nvPr/>
        </p:nvCxnSpPr>
        <p:spPr>
          <a:xfrm flipH="1">
            <a:off x="1858567" y="2513300"/>
            <a:ext cx="3278346" cy="7245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线连接符 17">
            <a:extLst>
              <a:ext uri="{FF2B5EF4-FFF2-40B4-BE49-F238E27FC236}">
                <a16:creationId xmlns:a16="http://schemas.microsoft.com/office/drawing/2014/main" id="{C66F6047-4B6B-E749-A0B7-231586F2308D}"/>
              </a:ext>
            </a:extLst>
          </p:cNvPr>
          <p:cNvCxnSpPr>
            <a:cxnSpLocks/>
          </p:cNvCxnSpPr>
          <p:nvPr/>
        </p:nvCxnSpPr>
        <p:spPr>
          <a:xfrm>
            <a:off x="6676414" y="2519000"/>
            <a:ext cx="234375" cy="7245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线连接符 19">
            <a:extLst>
              <a:ext uri="{FF2B5EF4-FFF2-40B4-BE49-F238E27FC236}">
                <a16:creationId xmlns:a16="http://schemas.microsoft.com/office/drawing/2014/main" id="{3C8CEE06-89A6-6D44-9DD1-508304C777C4}"/>
              </a:ext>
            </a:extLst>
          </p:cNvPr>
          <p:cNvCxnSpPr>
            <a:cxnSpLocks/>
          </p:cNvCxnSpPr>
          <p:nvPr/>
        </p:nvCxnSpPr>
        <p:spPr>
          <a:xfrm flipH="1">
            <a:off x="6390542" y="2519000"/>
            <a:ext cx="285873" cy="7317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线连接符 21">
            <a:extLst>
              <a:ext uri="{FF2B5EF4-FFF2-40B4-BE49-F238E27FC236}">
                <a16:creationId xmlns:a16="http://schemas.microsoft.com/office/drawing/2014/main" id="{0E7FBF07-595D-DF4F-BE3C-E2B650A71621}"/>
              </a:ext>
            </a:extLst>
          </p:cNvPr>
          <p:cNvCxnSpPr>
            <a:cxnSpLocks/>
          </p:cNvCxnSpPr>
          <p:nvPr/>
        </p:nvCxnSpPr>
        <p:spPr>
          <a:xfrm>
            <a:off x="8164929" y="2513300"/>
            <a:ext cx="3236052" cy="7395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4850310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表格 5">
            <a:extLst>
              <a:ext uri="{FF2B5EF4-FFF2-40B4-BE49-F238E27FC236}">
                <a16:creationId xmlns:a16="http://schemas.microsoft.com/office/drawing/2014/main" id="{CD36E06F-FFF7-A041-BE54-432C2800D5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279077"/>
              </p:ext>
            </p:extLst>
          </p:nvPr>
        </p:nvGraphicFramePr>
        <p:xfrm>
          <a:off x="4954772" y="1393515"/>
          <a:ext cx="126210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6210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7" name="表格 6">
            <a:extLst>
              <a:ext uri="{FF2B5EF4-FFF2-40B4-BE49-F238E27FC236}">
                <a16:creationId xmlns:a16="http://schemas.microsoft.com/office/drawing/2014/main" id="{576D8328-9894-A540-88D7-AD65CC648F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2490520"/>
              </p:ext>
            </p:extLst>
          </p:nvPr>
        </p:nvGraphicFramePr>
        <p:xfrm>
          <a:off x="3817088" y="2353990"/>
          <a:ext cx="18288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03391885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10" name="表格 9">
            <a:extLst>
              <a:ext uri="{FF2B5EF4-FFF2-40B4-BE49-F238E27FC236}">
                <a16:creationId xmlns:a16="http://schemas.microsoft.com/office/drawing/2014/main" id="{96716020-5EC4-454E-BFEC-485C2D27401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7857974"/>
              </p:ext>
            </p:extLst>
          </p:nvPr>
        </p:nvGraphicFramePr>
        <p:xfrm>
          <a:off x="6216878" y="2353990"/>
          <a:ext cx="9165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6548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11" name="文本框 10">
            <a:extLst>
              <a:ext uri="{FF2B5EF4-FFF2-40B4-BE49-F238E27FC236}">
                <a16:creationId xmlns:a16="http://schemas.microsoft.com/office/drawing/2014/main" id="{8EDE5E1A-C411-0F46-A780-F4F6DDC32C57}"/>
              </a:ext>
            </a:extLst>
          </p:cNvPr>
          <p:cNvSpPr txBox="1"/>
          <p:nvPr/>
        </p:nvSpPr>
        <p:spPr>
          <a:xfrm>
            <a:off x="5645888" y="2355498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cxnSp>
        <p:nvCxnSpPr>
          <p:cNvPr id="12" name="直线连接符 11">
            <a:extLst>
              <a:ext uri="{FF2B5EF4-FFF2-40B4-BE49-F238E27FC236}">
                <a16:creationId xmlns:a16="http://schemas.microsoft.com/office/drawing/2014/main" id="{A734346E-9E8B-5345-9925-862339A2EA9E}"/>
              </a:ext>
            </a:extLst>
          </p:cNvPr>
          <p:cNvCxnSpPr>
            <a:cxnSpLocks/>
          </p:cNvCxnSpPr>
          <p:nvPr/>
        </p:nvCxnSpPr>
        <p:spPr>
          <a:xfrm flipH="1">
            <a:off x="3817088" y="1764355"/>
            <a:ext cx="1137684" cy="58888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线连接符 13">
            <a:extLst>
              <a:ext uri="{FF2B5EF4-FFF2-40B4-BE49-F238E27FC236}">
                <a16:creationId xmlns:a16="http://schemas.microsoft.com/office/drawing/2014/main" id="{FD2BF46C-C517-8D46-AF8A-475EC16A38E7}"/>
              </a:ext>
            </a:extLst>
          </p:cNvPr>
          <p:cNvCxnSpPr>
            <a:cxnSpLocks/>
          </p:cNvCxnSpPr>
          <p:nvPr/>
        </p:nvCxnSpPr>
        <p:spPr>
          <a:xfrm>
            <a:off x="6159795" y="1763601"/>
            <a:ext cx="973631" cy="5896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189088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5E9013F3-53D7-C54D-B538-AC44DB7EEB8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1007513"/>
              </p:ext>
            </p:extLst>
          </p:nvPr>
        </p:nvGraphicFramePr>
        <p:xfrm>
          <a:off x="4809460" y="1413168"/>
          <a:ext cx="1350335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50335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493B74C0-D71E-8D41-9977-B7CA375B56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7653702"/>
              </p:ext>
            </p:extLst>
          </p:nvPr>
        </p:nvGraphicFramePr>
        <p:xfrm>
          <a:off x="3657600" y="2353990"/>
          <a:ext cx="198828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4144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994144">
                  <a:extLst>
                    <a:ext uri="{9D8B030D-6E8A-4147-A177-3AD203B41FA5}">
                      <a16:colId xmlns:a16="http://schemas.microsoft.com/office/drawing/2014/main" val="203391885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6" name="表格 5">
            <a:extLst>
              <a:ext uri="{FF2B5EF4-FFF2-40B4-BE49-F238E27FC236}">
                <a16:creationId xmlns:a16="http://schemas.microsoft.com/office/drawing/2014/main" id="{937D8C5E-8271-7147-87E4-CF8518F6C4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310005"/>
              </p:ext>
            </p:extLst>
          </p:nvPr>
        </p:nvGraphicFramePr>
        <p:xfrm>
          <a:off x="6216878" y="2353990"/>
          <a:ext cx="104515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4515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7" name="文本框 6">
            <a:extLst>
              <a:ext uri="{FF2B5EF4-FFF2-40B4-BE49-F238E27FC236}">
                <a16:creationId xmlns:a16="http://schemas.microsoft.com/office/drawing/2014/main" id="{8A5AD88E-5FA9-374C-93A3-197CFBCB2181}"/>
              </a:ext>
            </a:extLst>
          </p:cNvPr>
          <p:cNvSpPr txBox="1"/>
          <p:nvPr/>
        </p:nvSpPr>
        <p:spPr>
          <a:xfrm>
            <a:off x="5645888" y="2355498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cxnSp>
        <p:nvCxnSpPr>
          <p:cNvPr id="8" name="直线连接符 7">
            <a:extLst>
              <a:ext uri="{FF2B5EF4-FFF2-40B4-BE49-F238E27FC236}">
                <a16:creationId xmlns:a16="http://schemas.microsoft.com/office/drawing/2014/main" id="{367B22A9-4685-1942-BB3C-FC052A7A23CB}"/>
              </a:ext>
            </a:extLst>
          </p:cNvPr>
          <p:cNvCxnSpPr>
            <a:cxnSpLocks/>
          </p:cNvCxnSpPr>
          <p:nvPr/>
        </p:nvCxnSpPr>
        <p:spPr>
          <a:xfrm flipH="1">
            <a:off x="3657600" y="1784008"/>
            <a:ext cx="1151860" cy="5699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9508151B-B414-A84D-B513-99B4C084C4FB}"/>
              </a:ext>
            </a:extLst>
          </p:cNvPr>
          <p:cNvCxnSpPr>
            <a:cxnSpLocks/>
          </p:cNvCxnSpPr>
          <p:nvPr/>
        </p:nvCxnSpPr>
        <p:spPr>
          <a:xfrm>
            <a:off x="6159795" y="1784008"/>
            <a:ext cx="1102242" cy="5699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3742278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9CBD5827-952E-D049-8A2E-6B7506C983C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6242725"/>
              </p:ext>
            </p:extLst>
          </p:nvPr>
        </p:nvGraphicFramePr>
        <p:xfrm>
          <a:off x="2125536" y="2142460"/>
          <a:ext cx="757942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5884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1515884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1515884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15884">
                  <a:extLst>
                    <a:ext uri="{9D8B030D-6E8A-4147-A177-3AD203B41FA5}">
                      <a16:colId xmlns:a16="http://schemas.microsoft.com/office/drawing/2014/main" val="3005407063"/>
                    </a:ext>
                  </a:extLst>
                </a:gridCol>
                <a:gridCol w="1515884">
                  <a:extLst>
                    <a:ext uri="{9D8B030D-6E8A-4147-A177-3AD203B41FA5}">
                      <a16:colId xmlns:a16="http://schemas.microsoft.com/office/drawing/2014/main" val="320899076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PackedIntsVersion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Footer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7" name="文本框 6">
            <a:extLst>
              <a:ext uri="{FF2B5EF4-FFF2-40B4-BE49-F238E27FC236}">
                <a16:creationId xmlns:a16="http://schemas.microsoft.com/office/drawing/2014/main" id="{8519E474-7AF3-B249-8789-EBBE629732D3}"/>
              </a:ext>
            </a:extLst>
          </p:cNvPr>
          <p:cNvSpPr txBox="1"/>
          <p:nvPr/>
        </p:nvSpPr>
        <p:spPr>
          <a:xfrm>
            <a:off x="5398039" y="1152014"/>
            <a:ext cx="70403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.fdx</a:t>
            </a:r>
            <a:endParaRPr kumimoji="1" lang="zh-CN" altLang="en-US" sz="2400" b="1" dirty="0"/>
          </a:p>
        </p:txBody>
      </p:sp>
      <p:graphicFrame>
        <p:nvGraphicFramePr>
          <p:cNvPr id="13" name="表格 12">
            <a:extLst>
              <a:ext uri="{FF2B5EF4-FFF2-40B4-BE49-F238E27FC236}">
                <a16:creationId xmlns:a16="http://schemas.microsoft.com/office/drawing/2014/main" id="{5D435193-0076-354D-B60E-9D6A5B104A98}"/>
              </a:ext>
            </a:extLst>
          </p:cNvPr>
          <p:cNvGraphicFramePr>
            <a:graphicFrameLocks noGrp="1"/>
          </p:cNvGraphicFramePr>
          <p:nvPr/>
        </p:nvGraphicFramePr>
        <p:xfrm>
          <a:off x="6910788" y="3243580"/>
          <a:ext cx="2562447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54420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308027">
                  <a:extLst>
                    <a:ext uri="{9D8B030D-6E8A-4147-A177-3AD203B41FA5}">
                      <a16:colId xmlns:a16="http://schemas.microsoft.com/office/drawing/2014/main" val="35311909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14" name="表格 13">
            <a:extLst>
              <a:ext uri="{FF2B5EF4-FFF2-40B4-BE49-F238E27FC236}">
                <a16:creationId xmlns:a16="http://schemas.microsoft.com/office/drawing/2014/main" id="{17764C4D-2726-A741-AFDC-1C3C7952602D}"/>
              </a:ext>
            </a:extLst>
          </p:cNvPr>
          <p:cNvGraphicFramePr>
            <a:graphicFrameLocks noGrp="1"/>
          </p:cNvGraphicFramePr>
          <p:nvPr/>
        </p:nvGraphicFramePr>
        <p:xfrm>
          <a:off x="10050272" y="3245088"/>
          <a:ext cx="135070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5070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15" name="文本框 14">
            <a:extLst>
              <a:ext uri="{FF2B5EF4-FFF2-40B4-BE49-F238E27FC236}">
                <a16:creationId xmlns:a16="http://schemas.microsoft.com/office/drawing/2014/main" id="{3F4B379D-1234-2548-A32C-6683DA5367BA}"/>
              </a:ext>
            </a:extLst>
          </p:cNvPr>
          <p:cNvSpPr txBox="1"/>
          <p:nvPr/>
        </p:nvSpPr>
        <p:spPr>
          <a:xfrm>
            <a:off x="9473235" y="3246596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cxnSp>
        <p:nvCxnSpPr>
          <p:cNvPr id="16" name="直线连接符 15">
            <a:extLst>
              <a:ext uri="{FF2B5EF4-FFF2-40B4-BE49-F238E27FC236}">
                <a16:creationId xmlns:a16="http://schemas.microsoft.com/office/drawing/2014/main" id="{65F7143F-B13A-9544-BB0C-B2D6A55B5EAF}"/>
              </a:ext>
            </a:extLst>
          </p:cNvPr>
          <p:cNvCxnSpPr>
            <a:cxnSpLocks/>
          </p:cNvCxnSpPr>
          <p:nvPr/>
        </p:nvCxnSpPr>
        <p:spPr>
          <a:xfrm flipH="1">
            <a:off x="1753033" y="2513300"/>
            <a:ext cx="3383880" cy="7395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线连接符 17">
            <a:extLst>
              <a:ext uri="{FF2B5EF4-FFF2-40B4-BE49-F238E27FC236}">
                <a16:creationId xmlns:a16="http://schemas.microsoft.com/office/drawing/2014/main" id="{C66F6047-4B6B-E749-A0B7-231586F2308D}"/>
              </a:ext>
            </a:extLst>
          </p:cNvPr>
          <p:cNvCxnSpPr>
            <a:cxnSpLocks/>
          </p:cNvCxnSpPr>
          <p:nvPr/>
        </p:nvCxnSpPr>
        <p:spPr>
          <a:xfrm>
            <a:off x="6676414" y="2519000"/>
            <a:ext cx="234375" cy="7245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线连接符 19">
            <a:extLst>
              <a:ext uri="{FF2B5EF4-FFF2-40B4-BE49-F238E27FC236}">
                <a16:creationId xmlns:a16="http://schemas.microsoft.com/office/drawing/2014/main" id="{3C8CEE06-89A6-6D44-9DD1-508304C777C4}"/>
              </a:ext>
            </a:extLst>
          </p:cNvPr>
          <p:cNvCxnSpPr>
            <a:cxnSpLocks/>
          </p:cNvCxnSpPr>
          <p:nvPr/>
        </p:nvCxnSpPr>
        <p:spPr>
          <a:xfrm flipH="1">
            <a:off x="6262577" y="2519000"/>
            <a:ext cx="413837" cy="7245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线连接符 21">
            <a:extLst>
              <a:ext uri="{FF2B5EF4-FFF2-40B4-BE49-F238E27FC236}">
                <a16:creationId xmlns:a16="http://schemas.microsoft.com/office/drawing/2014/main" id="{0E7FBF07-595D-DF4F-BE3C-E2B650A71621}"/>
              </a:ext>
            </a:extLst>
          </p:cNvPr>
          <p:cNvCxnSpPr>
            <a:cxnSpLocks/>
          </p:cNvCxnSpPr>
          <p:nvPr/>
        </p:nvCxnSpPr>
        <p:spPr>
          <a:xfrm>
            <a:off x="8164929" y="2513300"/>
            <a:ext cx="3236052" cy="7395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3" name="表格 32">
            <a:extLst>
              <a:ext uri="{FF2B5EF4-FFF2-40B4-BE49-F238E27FC236}">
                <a16:creationId xmlns:a16="http://schemas.microsoft.com/office/drawing/2014/main" id="{7397BF2A-0D5A-1847-AD0F-007B7E05EC3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9747242"/>
              </p:ext>
            </p:extLst>
          </p:nvPr>
        </p:nvGraphicFramePr>
        <p:xfrm>
          <a:off x="7017489" y="4182895"/>
          <a:ext cx="198828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4144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994144">
                  <a:extLst>
                    <a:ext uri="{9D8B030D-6E8A-4147-A177-3AD203B41FA5}">
                      <a16:colId xmlns:a16="http://schemas.microsoft.com/office/drawing/2014/main" val="203391885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34" name="表格 33">
            <a:extLst>
              <a:ext uri="{FF2B5EF4-FFF2-40B4-BE49-F238E27FC236}">
                <a16:creationId xmlns:a16="http://schemas.microsoft.com/office/drawing/2014/main" id="{0B16A81D-137C-3F43-BFB7-4BC37B3C657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87298542"/>
              </p:ext>
            </p:extLst>
          </p:nvPr>
        </p:nvGraphicFramePr>
        <p:xfrm>
          <a:off x="9576767" y="4182895"/>
          <a:ext cx="104515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4515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35" name="文本框 34">
            <a:extLst>
              <a:ext uri="{FF2B5EF4-FFF2-40B4-BE49-F238E27FC236}">
                <a16:creationId xmlns:a16="http://schemas.microsoft.com/office/drawing/2014/main" id="{0A4E77AE-30F9-394A-ABA5-A78237093FB3}"/>
              </a:ext>
            </a:extLst>
          </p:cNvPr>
          <p:cNvSpPr txBox="1"/>
          <p:nvPr/>
        </p:nvSpPr>
        <p:spPr>
          <a:xfrm>
            <a:off x="9005777" y="4184403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cxnSp>
        <p:nvCxnSpPr>
          <p:cNvPr id="36" name="直线连接符 35">
            <a:extLst>
              <a:ext uri="{FF2B5EF4-FFF2-40B4-BE49-F238E27FC236}">
                <a16:creationId xmlns:a16="http://schemas.microsoft.com/office/drawing/2014/main" id="{2F44336E-026E-5149-B9CB-BA5FC7759D65}"/>
              </a:ext>
            </a:extLst>
          </p:cNvPr>
          <p:cNvCxnSpPr>
            <a:cxnSpLocks/>
          </p:cNvCxnSpPr>
          <p:nvPr/>
        </p:nvCxnSpPr>
        <p:spPr>
          <a:xfrm flipH="1">
            <a:off x="7017489" y="3612913"/>
            <a:ext cx="1151860" cy="5699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线连接符 36">
            <a:extLst>
              <a:ext uri="{FF2B5EF4-FFF2-40B4-BE49-F238E27FC236}">
                <a16:creationId xmlns:a16="http://schemas.microsoft.com/office/drawing/2014/main" id="{96A7EB5F-ECA5-3643-9CE8-B196C99D4A96}"/>
              </a:ext>
            </a:extLst>
          </p:cNvPr>
          <p:cNvCxnSpPr>
            <a:cxnSpLocks/>
          </p:cNvCxnSpPr>
          <p:nvPr/>
        </p:nvCxnSpPr>
        <p:spPr>
          <a:xfrm>
            <a:off x="9477655" y="3623724"/>
            <a:ext cx="1144271" cy="55917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4" name="表格 23">
            <a:extLst>
              <a:ext uri="{FF2B5EF4-FFF2-40B4-BE49-F238E27FC236}">
                <a16:creationId xmlns:a16="http://schemas.microsoft.com/office/drawing/2014/main" id="{617BE1E9-B82E-1A40-AF0C-9B3ADBF186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8020247"/>
              </p:ext>
            </p:extLst>
          </p:nvPr>
        </p:nvGraphicFramePr>
        <p:xfrm>
          <a:off x="1759080" y="3242073"/>
          <a:ext cx="260022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00113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300113">
                  <a:extLst>
                    <a:ext uri="{9D8B030D-6E8A-4147-A177-3AD203B41FA5}">
                      <a16:colId xmlns:a16="http://schemas.microsoft.com/office/drawing/2014/main" val="35311909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25" name="表格 24">
            <a:extLst>
              <a:ext uri="{FF2B5EF4-FFF2-40B4-BE49-F238E27FC236}">
                <a16:creationId xmlns:a16="http://schemas.microsoft.com/office/drawing/2014/main" id="{BDB00775-8F7B-2541-98D3-F21216CE0A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6469031"/>
              </p:ext>
            </p:extLst>
          </p:nvPr>
        </p:nvGraphicFramePr>
        <p:xfrm>
          <a:off x="4934299" y="3240565"/>
          <a:ext cx="135070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50709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NumDocsBlock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26" name="文本框 25">
            <a:extLst>
              <a:ext uri="{FF2B5EF4-FFF2-40B4-BE49-F238E27FC236}">
                <a16:creationId xmlns:a16="http://schemas.microsoft.com/office/drawing/2014/main" id="{756EC032-EB48-E94A-9333-5E3F174D075E}"/>
              </a:ext>
            </a:extLst>
          </p:cNvPr>
          <p:cNvSpPr txBox="1"/>
          <p:nvPr/>
        </p:nvSpPr>
        <p:spPr>
          <a:xfrm>
            <a:off x="4333662" y="3242073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graphicFrame>
        <p:nvGraphicFramePr>
          <p:cNvPr id="41" name="表格 40">
            <a:extLst>
              <a:ext uri="{FF2B5EF4-FFF2-40B4-BE49-F238E27FC236}">
                <a16:creationId xmlns:a16="http://schemas.microsoft.com/office/drawing/2014/main" id="{6A892DE5-8764-9A40-A192-E96CE3AA4ED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26858891"/>
              </p:ext>
            </p:extLst>
          </p:nvPr>
        </p:nvGraphicFramePr>
        <p:xfrm>
          <a:off x="1962444" y="4182895"/>
          <a:ext cx="18288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03391885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42" name="表格 41">
            <a:extLst>
              <a:ext uri="{FF2B5EF4-FFF2-40B4-BE49-F238E27FC236}">
                <a16:creationId xmlns:a16="http://schemas.microsoft.com/office/drawing/2014/main" id="{E66C8174-76B8-4C4E-9264-5EA1A4A7471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2098823"/>
              </p:ext>
            </p:extLst>
          </p:nvPr>
        </p:nvGraphicFramePr>
        <p:xfrm>
          <a:off x="4362234" y="4182895"/>
          <a:ext cx="916548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6548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43" name="文本框 42">
            <a:extLst>
              <a:ext uri="{FF2B5EF4-FFF2-40B4-BE49-F238E27FC236}">
                <a16:creationId xmlns:a16="http://schemas.microsoft.com/office/drawing/2014/main" id="{04E3B926-6F60-C443-AAD8-2FC44C4696C3}"/>
              </a:ext>
            </a:extLst>
          </p:cNvPr>
          <p:cNvSpPr txBox="1"/>
          <p:nvPr/>
        </p:nvSpPr>
        <p:spPr>
          <a:xfrm>
            <a:off x="3791244" y="4184403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cxnSp>
        <p:nvCxnSpPr>
          <p:cNvPr id="44" name="直线连接符 43">
            <a:extLst>
              <a:ext uri="{FF2B5EF4-FFF2-40B4-BE49-F238E27FC236}">
                <a16:creationId xmlns:a16="http://schemas.microsoft.com/office/drawing/2014/main" id="{D393D2EE-25B1-1B4B-81DC-ECA8D02FA750}"/>
              </a:ext>
            </a:extLst>
          </p:cNvPr>
          <p:cNvCxnSpPr>
            <a:cxnSpLocks/>
          </p:cNvCxnSpPr>
          <p:nvPr/>
        </p:nvCxnSpPr>
        <p:spPr>
          <a:xfrm flipH="1">
            <a:off x="1962444" y="3593260"/>
            <a:ext cx="1137684" cy="58888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直线连接符 44">
            <a:extLst>
              <a:ext uri="{FF2B5EF4-FFF2-40B4-BE49-F238E27FC236}">
                <a16:creationId xmlns:a16="http://schemas.microsoft.com/office/drawing/2014/main" id="{A15792E5-211B-F74F-BFA4-C580CEF98C34}"/>
              </a:ext>
            </a:extLst>
          </p:cNvPr>
          <p:cNvCxnSpPr>
            <a:cxnSpLocks/>
          </p:cNvCxnSpPr>
          <p:nvPr/>
        </p:nvCxnSpPr>
        <p:spPr>
          <a:xfrm>
            <a:off x="4305151" y="3592506"/>
            <a:ext cx="973631" cy="58963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5910499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63360D92-B70B-784B-84B4-2A794310C0B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3970402"/>
              </p:ext>
            </p:extLst>
          </p:nvPr>
        </p:nvGraphicFramePr>
        <p:xfrm>
          <a:off x="92597" y="2716616"/>
          <a:ext cx="1197979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17631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887600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045372">
                  <a:extLst>
                    <a:ext uri="{9D8B030D-6E8A-4147-A177-3AD203B41FA5}">
                      <a16:colId xmlns:a16="http://schemas.microsoft.com/office/drawing/2014/main" val="912257723"/>
                    </a:ext>
                  </a:extLst>
                </a:gridCol>
                <a:gridCol w="1284790">
                  <a:extLst>
                    <a:ext uri="{9D8B030D-6E8A-4147-A177-3AD203B41FA5}">
                      <a16:colId xmlns:a16="http://schemas.microsoft.com/office/drawing/2014/main" val="3005407063"/>
                    </a:ext>
                  </a:extLst>
                </a:gridCol>
                <a:gridCol w="1307939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365813">
                  <a:extLst>
                    <a:ext uri="{9D8B030D-6E8A-4147-A177-3AD203B41FA5}">
                      <a16:colId xmlns:a16="http://schemas.microsoft.com/office/drawing/2014/main" val="3208990766"/>
                    </a:ext>
                  </a:extLst>
                </a:gridCol>
                <a:gridCol w="1400536">
                  <a:extLst>
                    <a:ext uri="{9D8B030D-6E8A-4147-A177-3AD203B41FA5}">
                      <a16:colId xmlns:a16="http://schemas.microsoft.com/office/drawing/2014/main" val="3517022100"/>
                    </a:ext>
                  </a:extLst>
                </a:gridCol>
                <a:gridCol w="1296365">
                  <a:extLst>
                    <a:ext uri="{9D8B030D-6E8A-4147-A177-3AD203B41FA5}">
                      <a16:colId xmlns:a16="http://schemas.microsoft.com/office/drawing/2014/main" val="1446665914"/>
                    </a:ext>
                  </a:extLst>
                </a:gridCol>
                <a:gridCol w="1030147">
                  <a:extLst>
                    <a:ext uri="{9D8B030D-6E8A-4147-A177-3AD203B41FA5}">
                      <a16:colId xmlns:a16="http://schemas.microsoft.com/office/drawing/2014/main" val="1340333125"/>
                    </a:ext>
                  </a:extLst>
                </a:gridCol>
                <a:gridCol w="729206">
                  <a:extLst>
                    <a:ext uri="{9D8B030D-6E8A-4147-A177-3AD203B41FA5}">
                      <a16:colId xmlns:a16="http://schemas.microsoft.com/office/drawing/2014/main" val="109438403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BlockShift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>
                          <a:solidFill>
                            <a:schemeClr val="tx1"/>
                          </a:solidFill>
                        </a:rPr>
                        <a:t>TotalChunks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>
                          <a:solidFill>
                            <a:schemeClr val="tx1"/>
                          </a:solidFill>
                        </a:rPr>
                        <a:t>NumDocsIndex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NumDocsMeta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StartPointsIndex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StartPointsMeta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SPEndPointer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maxPointer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9" name="文本框 8">
            <a:extLst>
              <a:ext uri="{FF2B5EF4-FFF2-40B4-BE49-F238E27FC236}">
                <a16:creationId xmlns:a16="http://schemas.microsoft.com/office/drawing/2014/main" id="{8ED2EB87-53AB-1543-AB26-496D55522314}"/>
              </a:ext>
            </a:extLst>
          </p:cNvPr>
          <p:cNvSpPr txBox="1"/>
          <p:nvPr/>
        </p:nvSpPr>
        <p:spPr>
          <a:xfrm>
            <a:off x="5581001" y="1587949"/>
            <a:ext cx="82266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.fdm</a:t>
            </a:r>
            <a:endParaRPr kumimoji="1" lang="zh-CN" altLang="en-US" sz="2400" b="1" dirty="0"/>
          </a:p>
        </p:txBody>
      </p:sp>
    </p:spTree>
    <p:extLst>
      <p:ext uri="{BB962C8B-B14F-4D97-AF65-F5344CB8AC3E}">
        <p14:creationId xmlns:p14="http://schemas.microsoft.com/office/powerpoint/2010/main" val="71792888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表格 5">
            <a:extLst>
              <a:ext uri="{FF2B5EF4-FFF2-40B4-BE49-F238E27FC236}">
                <a16:creationId xmlns:a16="http://schemas.microsoft.com/office/drawing/2014/main" id="{594EB929-7CE8-E74B-A9E6-7BD1FE8FFE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40487763"/>
              </p:ext>
            </p:extLst>
          </p:nvPr>
        </p:nvGraphicFramePr>
        <p:xfrm>
          <a:off x="5209953" y="1366281"/>
          <a:ext cx="134189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1892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NumDocsMeta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6CC74D7D-E551-7043-B410-DAF639403CC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9405691"/>
              </p:ext>
            </p:extLst>
          </p:nvPr>
        </p:nvGraphicFramePr>
        <p:xfrm>
          <a:off x="3868060" y="2390551"/>
          <a:ext cx="250084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50421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250421">
                  <a:extLst>
                    <a:ext uri="{9D8B030D-6E8A-4147-A177-3AD203B41FA5}">
                      <a16:colId xmlns:a16="http://schemas.microsoft.com/office/drawing/2014/main" val="45001219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NumDocMeta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NumDocMeta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10" name="表格 9">
            <a:extLst>
              <a:ext uri="{FF2B5EF4-FFF2-40B4-BE49-F238E27FC236}">
                <a16:creationId xmlns:a16="http://schemas.microsoft.com/office/drawing/2014/main" id="{80CDBBDB-0D28-F747-81D4-F5944C4BAB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6894827"/>
              </p:ext>
            </p:extLst>
          </p:nvPr>
        </p:nvGraphicFramePr>
        <p:xfrm>
          <a:off x="6939892" y="2390551"/>
          <a:ext cx="134189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1892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NumDocMeta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11" name="文本框 10">
            <a:extLst>
              <a:ext uri="{FF2B5EF4-FFF2-40B4-BE49-F238E27FC236}">
                <a16:creationId xmlns:a16="http://schemas.microsoft.com/office/drawing/2014/main" id="{54105DF4-281A-E541-AF7D-D89C7D044AA4}"/>
              </a:ext>
            </a:extLst>
          </p:cNvPr>
          <p:cNvSpPr txBox="1"/>
          <p:nvPr/>
        </p:nvSpPr>
        <p:spPr>
          <a:xfrm>
            <a:off x="6368902" y="2392059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cxnSp>
        <p:nvCxnSpPr>
          <p:cNvPr id="12" name="直线连接符 11">
            <a:extLst>
              <a:ext uri="{FF2B5EF4-FFF2-40B4-BE49-F238E27FC236}">
                <a16:creationId xmlns:a16="http://schemas.microsoft.com/office/drawing/2014/main" id="{C72E2E31-E9E2-EC40-A4C0-BD891BA0F1A5}"/>
              </a:ext>
            </a:extLst>
          </p:cNvPr>
          <p:cNvCxnSpPr>
            <a:cxnSpLocks/>
          </p:cNvCxnSpPr>
          <p:nvPr/>
        </p:nvCxnSpPr>
        <p:spPr>
          <a:xfrm flipH="1">
            <a:off x="3868060" y="1737121"/>
            <a:ext cx="1341894" cy="6534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线连接符 15">
            <a:extLst>
              <a:ext uri="{FF2B5EF4-FFF2-40B4-BE49-F238E27FC236}">
                <a16:creationId xmlns:a16="http://schemas.microsoft.com/office/drawing/2014/main" id="{F7CD95BB-2FC6-8645-9BA4-F312C995E21A}"/>
              </a:ext>
            </a:extLst>
          </p:cNvPr>
          <p:cNvCxnSpPr>
            <a:cxnSpLocks/>
          </p:cNvCxnSpPr>
          <p:nvPr/>
        </p:nvCxnSpPr>
        <p:spPr>
          <a:xfrm>
            <a:off x="6551845" y="1737121"/>
            <a:ext cx="1729939" cy="6534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9" name="表格 18">
            <a:extLst>
              <a:ext uri="{FF2B5EF4-FFF2-40B4-BE49-F238E27FC236}">
                <a16:creationId xmlns:a16="http://schemas.microsoft.com/office/drawing/2014/main" id="{7E36AA90-85EB-6B41-BD4A-FDA26CEB709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710183"/>
              </p:ext>
            </p:extLst>
          </p:nvPr>
        </p:nvGraphicFramePr>
        <p:xfrm>
          <a:off x="3514790" y="3429000"/>
          <a:ext cx="415448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8621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1588706141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3593745699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351607534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Min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AvgInc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Offset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BitRequired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20" name="直线连接符 19">
            <a:extLst>
              <a:ext uri="{FF2B5EF4-FFF2-40B4-BE49-F238E27FC236}">
                <a16:creationId xmlns:a16="http://schemas.microsoft.com/office/drawing/2014/main" id="{16E44122-4DEE-2B41-A00B-A0A4050080D8}"/>
              </a:ext>
            </a:extLst>
          </p:cNvPr>
          <p:cNvCxnSpPr>
            <a:cxnSpLocks/>
          </p:cNvCxnSpPr>
          <p:nvPr/>
        </p:nvCxnSpPr>
        <p:spPr>
          <a:xfrm flipH="1">
            <a:off x="3514790" y="2775570"/>
            <a:ext cx="1603691" cy="6534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线连接符 21">
            <a:extLst>
              <a:ext uri="{FF2B5EF4-FFF2-40B4-BE49-F238E27FC236}">
                <a16:creationId xmlns:a16="http://schemas.microsoft.com/office/drawing/2014/main" id="{CE030BD9-A25F-7243-83ED-17379E84257A}"/>
              </a:ext>
            </a:extLst>
          </p:cNvPr>
          <p:cNvCxnSpPr>
            <a:cxnSpLocks/>
          </p:cNvCxnSpPr>
          <p:nvPr/>
        </p:nvCxnSpPr>
        <p:spPr>
          <a:xfrm>
            <a:off x="6368902" y="2775570"/>
            <a:ext cx="1300372" cy="6392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8375813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E7350712-DF3F-7940-A6AF-55E20A79D16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7392811"/>
              </p:ext>
            </p:extLst>
          </p:nvPr>
        </p:nvGraphicFramePr>
        <p:xfrm>
          <a:off x="5209953" y="1366281"/>
          <a:ext cx="134189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1892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StartPointsMeta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E860005D-A08B-2345-B213-0258E968C9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1360957"/>
              </p:ext>
            </p:extLst>
          </p:nvPr>
        </p:nvGraphicFramePr>
        <p:xfrm>
          <a:off x="3868060" y="2390551"/>
          <a:ext cx="250084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50421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250421">
                  <a:extLst>
                    <a:ext uri="{9D8B030D-6E8A-4147-A177-3AD203B41FA5}">
                      <a16:colId xmlns:a16="http://schemas.microsoft.com/office/drawing/2014/main" val="45001219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6" name="表格 5">
            <a:extLst>
              <a:ext uri="{FF2B5EF4-FFF2-40B4-BE49-F238E27FC236}">
                <a16:creationId xmlns:a16="http://schemas.microsoft.com/office/drawing/2014/main" id="{3B27E405-D08B-904E-B0B0-71AC08C8CAF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8659952"/>
              </p:ext>
            </p:extLst>
          </p:nvPr>
        </p:nvGraphicFramePr>
        <p:xfrm>
          <a:off x="6939892" y="2390551"/>
          <a:ext cx="134189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1892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7" name="文本框 6">
            <a:extLst>
              <a:ext uri="{FF2B5EF4-FFF2-40B4-BE49-F238E27FC236}">
                <a16:creationId xmlns:a16="http://schemas.microsoft.com/office/drawing/2014/main" id="{2DAEDBAC-8B2C-7F4D-94F6-C9D0EFC4D445}"/>
              </a:ext>
            </a:extLst>
          </p:cNvPr>
          <p:cNvSpPr txBox="1"/>
          <p:nvPr/>
        </p:nvSpPr>
        <p:spPr>
          <a:xfrm>
            <a:off x="6368902" y="2392059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cxnSp>
        <p:nvCxnSpPr>
          <p:cNvPr id="8" name="直线连接符 7">
            <a:extLst>
              <a:ext uri="{FF2B5EF4-FFF2-40B4-BE49-F238E27FC236}">
                <a16:creationId xmlns:a16="http://schemas.microsoft.com/office/drawing/2014/main" id="{5DF847D2-EB7A-6746-A4D9-4BA047935B0F}"/>
              </a:ext>
            </a:extLst>
          </p:cNvPr>
          <p:cNvCxnSpPr>
            <a:cxnSpLocks/>
          </p:cNvCxnSpPr>
          <p:nvPr/>
        </p:nvCxnSpPr>
        <p:spPr>
          <a:xfrm flipH="1">
            <a:off x="3868060" y="1737121"/>
            <a:ext cx="1341894" cy="6534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00931B93-0BD8-F944-ADC9-82F886218995}"/>
              </a:ext>
            </a:extLst>
          </p:cNvPr>
          <p:cNvCxnSpPr>
            <a:cxnSpLocks/>
          </p:cNvCxnSpPr>
          <p:nvPr/>
        </p:nvCxnSpPr>
        <p:spPr>
          <a:xfrm>
            <a:off x="6551845" y="1737121"/>
            <a:ext cx="1729939" cy="6534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0" name="表格 9">
            <a:extLst>
              <a:ext uri="{FF2B5EF4-FFF2-40B4-BE49-F238E27FC236}">
                <a16:creationId xmlns:a16="http://schemas.microsoft.com/office/drawing/2014/main" id="{586FAA91-19B1-B24A-8115-3C12025587B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70277657"/>
              </p:ext>
            </p:extLst>
          </p:nvPr>
        </p:nvGraphicFramePr>
        <p:xfrm>
          <a:off x="3514790" y="3429000"/>
          <a:ext cx="415448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8621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1588706141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3593745699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351607534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Min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AvgInc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Offset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BitRequired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01EAD2A4-2540-7042-BAA1-23B8B851DDAD}"/>
              </a:ext>
            </a:extLst>
          </p:cNvPr>
          <p:cNvCxnSpPr>
            <a:cxnSpLocks/>
          </p:cNvCxnSpPr>
          <p:nvPr/>
        </p:nvCxnSpPr>
        <p:spPr>
          <a:xfrm flipH="1">
            <a:off x="3514790" y="2775570"/>
            <a:ext cx="1603691" cy="6534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线连接符 11">
            <a:extLst>
              <a:ext uri="{FF2B5EF4-FFF2-40B4-BE49-F238E27FC236}">
                <a16:creationId xmlns:a16="http://schemas.microsoft.com/office/drawing/2014/main" id="{8C90B9E4-7E10-344F-A1AD-BA9643A0498C}"/>
              </a:ext>
            </a:extLst>
          </p:cNvPr>
          <p:cNvCxnSpPr>
            <a:cxnSpLocks/>
          </p:cNvCxnSpPr>
          <p:nvPr/>
        </p:nvCxnSpPr>
        <p:spPr>
          <a:xfrm>
            <a:off x="6368902" y="2775570"/>
            <a:ext cx="1300372" cy="6392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9137221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文本框 4">
            <a:extLst>
              <a:ext uri="{FF2B5EF4-FFF2-40B4-BE49-F238E27FC236}">
                <a16:creationId xmlns:a16="http://schemas.microsoft.com/office/drawing/2014/main" id="{AD9C5E7C-AAF2-1142-A8BF-BF794BF6E379}"/>
              </a:ext>
            </a:extLst>
          </p:cNvPr>
          <p:cNvSpPr txBox="1"/>
          <p:nvPr/>
        </p:nvSpPr>
        <p:spPr>
          <a:xfrm>
            <a:off x="5510610" y="345824"/>
            <a:ext cx="82266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sz="2400" b="1" dirty="0"/>
              <a:t>.fdm</a:t>
            </a:r>
            <a:endParaRPr kumimoji="1" lang="zh-CN" altLang="en-US" sz="2400" b="1" dirty="0"/>
          </a:p>
        </p:txBody>
      </p:sp>
      <p:cxnSp>
        <p:nvCxnSpPr>
          <p:cNvPr id="19" name="直线连接符 18">
            <a:extLst>
              <a:ext uri="{FF2B5EF4-FFF2-40B4-BE49-F238E27FC236}">
                <a16:creationId xmlns:a16="http://schemas.microsoft.com/office/drawing/2014/main" id="{90FCD76B-D1A3-C14C-94A7-57743225A998}"/>
              </a:ext>
            </a:extLst>
          </p:cNvPr>
          <p:cNvCxnSpPr>
            <a:cxnSpLocks/>
          </p:cNvCxnSpPr>
          <p:nvPr/>
        </p:nvCxnSpPr>
        <p:spPr>
          <a:xfrm flipH="1">
            <a:off x="2465319" y="1845198"/>
            <a:ext cx="2500842" cy="8130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线连接符 19">
            <a:extLst>
              <a:ext uri="{FF2B5EF4-FFF2-40B4-BE49-F238E27FC236}">
                <a16:creationId xmlns:a16="http://schemas.microsoft.com/office/drawing/2014/main" id="{248AF412-3EBB-E348-8172-D7E5B4A79AEA}"/>
              </a:ext>
            </a:extLst>
          </p:cNvPr>
          <p:cNvCxnSpPr>
            <a:cxnSpLocks/>
          </p:cNvCxnSpPr>
          <p:nvPr/>
        </p:nvCxnSpPr>
        <p:spPr>
          <a:xfrm>
            <a:off x="6319110" y="1845198"/>
            <a:ext cx="559932" cy="8130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9" name="表格 28">
            <a:extLst>
              <a:ext uri="{FF2B5EF4-FFF2-40B4-BE49-F238E27FC236}">
                <a16:creationId xmlns:a16="http://schemas.microsoft.com/office/drawing/2014/main" id="{52D12162-5DEE-C447-8486-D03F399F35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4524203"/>
              </p:ext>
            </p:extLst>
          </p:nvPr>
        </p:nvGraphicFramePr>
        <p:xfrm>
          <a:off x="7317015" y="2658249"/>
          <a:ext cx="250084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50421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250421">
                  <a:extLst>
                    <a:ext uri="{9D8B030D-6E8A-4147-A177-3AD203B41FA5}">
                      <a16:colId xmlns:a16="http://schemas.microsoft.com/office/drawing/2014/main" val="45001219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30" name="表格 29">
            <a:extLst>
              <a:ext uri="{FF2B5EF4-FFF2-40B4-BE49-F238E27FC236}">
                <a16:creationId xmlns:a16="http://schemas.microsoft.com/office/drawing/2014/main" id="{2797E5A5-D2FA-B94F-95DE-6F55BE2EA65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0936027"/>
              </p:ext>
            </p:extLst>
          </p:nvPr>
        </p:nvGraphicFramePr>
        <p:xfrm>
          <a:off x="10388847" y="2658249"/>
          <a:ext cx="134189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1892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31" name="文本框 30">
            <a:extLst>
              <a:ext uri="{FF2B5EF4-FFF2-40B4-BE49-F238E27FC236}">
                <a16:creationId xmlns:a16="http://schemas.microsoft.com/office/drawing/2014/main" id="{760F2004-3B60-9645-AFE0-B17AB0121655}"/>
              </a:ext>
            </a:extLst>
          </p:cNvPr>
          <p:cNvSpPr txBox="1"/>
          <p:nvPr/>
        </p:nvSpPr>
        <p:spPr>
          <a:xfrm>
            <a:off x="9817857" y="2659757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cxnSp>
        <p:nvCxnSpPr>
          <p:cNvPr id="32" name="直线连接符 31">
            <a:extLst>
              <a:ext uri="{FF2B5EF4-FFF2-40B4-BE49-F238E27FC236}">
                <a16:creationId xmlns:a16="http://schemas.microsoft.com/office/drawing/2014/main" id="{7743A1DE-DE0D-EE4C-B9E4-333DCA504FA2}"/>
              </a:ext>
            </a:extLst>
          </p:cNvPr>
          <p:cNvCxnSpPr>
            <a:cxnSpLocks/>
          </p:cNvCxnSpPr>
          <p:nvPr/>
        </p:nvCxnSpPr>
        <p:spPr>
          <a:xfrm flipH="1">
            <a:off x="7317017" y="1852287"/>
            <a:ext cx="365787" cy="8059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线连接符 32">
            <a:extLst>
              <a:ext uri="{FF2B5EF4-FFF2-40B4-BE49-F238E27FC236}">
                <a16:creationId xmlns:a16="http://schemas.microsoft.com/office/drawing/2014/main" id="{9C9583AB-8F1C-2F41-A1CE-5A8F65134A0F}"/>
              </a:ext>
            </a:extLst>
          </p:cNvPr>
          <p:cNvCxnSpPr>
            <a:cxnSpLocks/>
          </p:cNvCxnSpPr>
          <p:nvPr/>
        </p:nvCxnSpPr>
        <p:spPr>
          <a:xfrm>
            <a:off x="9040987" y="1845198"/>
            <a:ext cx="2689752" cy="8130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4" name="表格 33">
            <a:extLst>
              <a:ext uri="{FF2B5EF4-FFF2-40B4-BE49-F238E27FC236}">
                <a16:creationId xmlns:a16="http://schemas.microsoft.com/office/drawing/2014/main" id="{41E68561-0978-4A45-AFFC-60759AC9B39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17005819"/>
              </p:ext>
            </p:extLst>
          </p:nvPr>
        </p:nvGraphicFramePr>
        <p:xfrm>
          <a:off x="6963745" y="3696698"/>
          <a:ext cx="415448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8621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1588706141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3593745699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351607534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Min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AvgInc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Offset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BitRequired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35" name="直线连接符 34">
            <a:extLst>
              <a:ext uri="{FF2B5EF4-FFF2-40B4-BE49-F238E27FC236}">
                <a16:creationId xmlns:a16="http://schemas.microsoft.com/office/drawing/2014/main" id="{4C45781B-6CA5-A24B-87A0-FB308718CC77}"/>
              </a:ext>
            </a:extLst>
          </p:cNvPr>
          <p:cNvCxnSpPr>
            <a:cxnSpLocks/>
          </p:cNvCxnSpPr>
          <p:nvPr/>
        </p:nvCxnSpPr>
        <p:spPr>
          <a:xfrm flipH="1">
            <a:off x="6963745" y="3043268"/>
            <a:ext cx="1603691" cy="6534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线连接符 35">
            <a:extLst>
              <a:ext uri="{FF2B5EF4-FFF2-40B4-BE49-F238E27FC236}">
                <a16:creationId xmlns:a16="http://schemas.microsoft.com/office/drawing/2014/main" id="{4AB35C84-4DA5-5B43-B069-CB855DE1AD01}"/>
              </a:ext>
            </a:extLst>
          </p:cNvPr>
          <p:cNvCxnSpPr>
            <a:cxnSpLocks/>
          </p:cNvCxnSpPr>
          <p:nvPr/>
        </p:nvCxnSpPr>
        <p:spPr>
          <a:xfrm>
            <a:off x="9817857" y="3043268"/>
            <a:ext cx="1300372" cy="6392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4" name="表格 23">
            <a:extLst>
              <a:ext uri="{FF2B5EF4-FFF2-40B4-BE49-F238E27FC236}">
                <a16:creationId xmlns:a16="http://schemas.microsoft.com/office/drawing/2014/main" id="{551B6925-5526-BC44-B905-0A07DDDE13C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6444192"/>
              </p:ext>
            </p:extLst>
          </p:nvPr>
        </p:nvGraphicFramePr>
        <p:xfrm>
          <a:off x="2465319" y="2670654"/>
          <a:ext cx="250084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50421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250421">
                  <a:extLst>
                    <a:ext uri="{9D8B030D-6E8A-4147-A177-3AD203B41FA5}">
                      <a16:colId xmlns:a16="http://schemas.microsoft.com/office/drawing/2014/main" val="45001219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NumDocMeta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NumDocMeta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25" name="表格 24">
            <a:extLst>
              <a:ext uri="{FF2B5EF4-FFF2-40B4-BE49-F238E27FC236}">
                <a16:creationId xmlns:a16="http://schemas.microsoft.com/office/drawing/2014/main" id="{BA4485AC-4D36-5240-A2AD-BF736A9B39F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7885928"/>
              </p:ext>
            </p:extLst>
          </p:nvPr>
        </p:nvGraphicFramePr>
        <p:xfrm>
          <a:off x="5537151" y="2670654"/>
          <a:ext cx="134189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1892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NumDocMeta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sp>
        <p:nvSpPr>
          <p:cNvPr id="26" name="文本框 25">
            <a:extLst>
              <a:ext uri="{FF2B5EF4-FFF2-40B4-BE49-F238E27FC236}">
                <a16:creationId xmlns:a16="http://schemas.microsoft.com/office/drawing/2014/main" id="{FA5C33C6-4E6F-7D40-AB53-E887CF8E3742}"/>
              </a:ext>
            </a:extLst>
          </p:cNvPr>
          <p:cNvSpPr txBox="1"/>
          <p:nvPr/>
        </p:nvSpPr>
        <p:spPr>
          <a:xfrm>
            <a:off x="4966161" y="2672162"/>
            <a:ext cx="570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CN" dirty="0"/>
              <a:t>…</a:t>
            </a:r>
            <a:r>
              <a:rPr kumimoji="1" lang="zh-CN" altLang="en-US" dirty="0"/>
              <a:t> </a:t>
            </a:r>
            <a:r>
              <a:rPr kumimoji="1" lang="en-US" altLang="zh-CN" dirty="0"/>
              <a:t>…</a:t>
            </a:r>
            <a:endParaRPr kumimoji="1" lang="zh-CN" altLang="en-US" dirty="0"/>
          </a:p>
        </p:txBody>
      </p:sp>
      <p:graphicFrame>
        <p:nvGraphicFramePr>
          <p:cNvPr id="27" name="表格 26">
            <a:extLst>
              <a:ext uri="{FF2B5EF4-FFF2-40B4-BE49-F238E27FC236}">
                <a16:creationId xmlns:a16="http://schemas.microsoft.com/office/drawing/2014/main" id="{D0E7CDC2-A295-1648-8223-76295206286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74670230"/>
              </p:ext>
            </p:extLst>
          </p:nvPr>
        </p:nvGraphicFramePr>
        <p:xfrm>
          <a:off x="2112049" y="3709103"/>
          <a:ext cx="415448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8621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1588706141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3593745699"/>
                    </a:ext>
                  </a:extLst>
                </a:gridCol>
                <a:gridCol w="1038621">
                  <a:extLst>
                    <a:ext uri="{9D8B030D-6E8A-4147-A177-3AD203B41FA5}">
                      <a16:colId xmlns:a16="http://schemas.microsoft.com/office/drawing/2014/main" val="351607534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Min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AvgInc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Offset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BitRequired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28" name="直线连接符 27">
            <a:extLst>
              <a:ext uri="{FF2B5EF4-FFF2-40B4-BE49-F238E27FC236}">
                <a16:creationId xmlns:a16="http://schemas.microsoft.com/office/drawing/2014/main" id="{F322052E-DA29-E440-9F79-AD581102983C}"/>
              </a:ext>
            </a:extLst>
          </p:cNvPr>
          <p:cNvCxnSpPr>
            <a:cxnSpLocks/>
          </p:cNvCxnSpPr>
          <p:nvPr/>
        </p:nvCxnSpPr>
        <p:spPr>
          <a:xfrm flipH="1">
            <a:off x="2112049" y="3055673"/>
            <a:ext cx="1603691" cy="65343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线连接符 36">
            <a:extLst>
              <a:ext uri="{FF2B5EF4-FFF2-40B4-BE49-F238E27FC236}">
                <a16:creationId xmlns:a16="http://schemas.microsoft.com/office/drawing/2014/main" id="{B19FCEA4-99E5-E24A-A2B6-A8F85FD5EAB1}"/>
              </a:ext>
            </a:extLst>
          </p:cNvPr>
          <p:cNvCxnSpPr>
            <a:cxnSpLocks/>
          </p:cNvCxnSpPr>
          <p:nvPr/>
        </p:nvCxnSpPr>
        <p:spPr>
          <a:xfrm>
            <a:off x="4966161" y="3055673"/>
            <a:ext cx="1300372" cy="63925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1" name="表格 20">
            <a:extLst>
              <a:ext uri="{FF2B5EF4-FFF2-40B4-BE49-F238E27FC236}">
                <a16:creationId xmlns:a16="http://schemas.microsoft.com/office/drawing/2014/main" id="{98795032-B5F5-7149-BEE8-9272C75AB2B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5342811"/>
              </p:ext>
            </p:extLst>
          </p:nvPr>
        </p:nvGraphicFramePr>
        <p:xfrm>
          <a:off x="131178" y="1460312"/>
          <a:ext cx="1197979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17631">
                  <a:extLst>
                    <a:ext uri="{9D8B030D-6E8A-4147-A177-3AD203B41FA5}">
                      <a16:colId xmlns:a16="http://schemas.microsoft.com/office/drawing/2014/main" val="2278590028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845361826"/>
                    </a:ext>
                  </a:extLst>
                </a:gridCol>
                <a:gridCol w="887600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045372">
                  <a:extLst>
                    <a:ext uri="{9D8B030D-6E8A-4147-A177-3AD203B41FA5}">
                      <a16:colId xmlns:a16="http://schemas.microsoft.com/office/drawing/2014/main" val="912257723"/>
                    </a:ext>
                  </a:extLst>
                </a:gridCol>
                <a:gridCol w="1284790">
                  <a:extLst>
                    <a:ext uri="{9D8B030D-6E8A-4147-A177-3AD203B41FA5}">
                      <a16:colId xmlns:a16="http://schemas.microsoft.com/office/drawing/2014/main" val="3005407063"/>
                    </a:ext>
                  </a:extLst>
                </a:gridCol>
                <a:gridCol w="1307939">
                  <a:extLst>
                    <a:ext uri="{9D8B030D-6E8A-4147-A177-3AD203B41FA5}">
                      <a16:colId xmlns:a16="http://schemas.microsoft.com/office/drawing/2014/main" val="3113886429"/>
                    </a:ext>
                  </a:extLst>
                </a:gridCol>
                <a:gridCol w="1365813">
                  <a:extLst>
                    <a:ext uri="{9D8B030D-6E8A-4147-A177-3AD203B41FA5}">
                      <a16:colId xmlns:a16="http://schemas.microsoft.com/office/drawing/2014/main" val="3208990766"/>
                    </a:ext>
                  </a:extLst>
                </a:gridCol>
                <a:gridCol w="1400536">
                  <a:extLst>
                    <a:ext uri="{9D8B030D-6E8A-4147-A177-3AD203B41FA5}">
                      <a16:colId xmlns:a16="http://schemas.microsoft.com/office/drawing/2014/main" val="3517022100"/>
                    </a:ext>
                  </a:extLst>
                </a:gridCol>
                <a:gridCol w="1296365">
                  <a:extLst>
                    <a:ext uri="{9D8B030D-6E8A-4147-A177-3AD203B41FA5}">
                      <a16:colId xmlns:a16="http://schemas.microsoft.com/office/drawing/2014/main" val="1446665914"/>
                    </a:ext>
                  </a:extLst>
                </a:gridCol>
                <a:gridCol w="1030147">
                  <a:extLst>
                    <a:ext uri="{9D8B030D-6E8A-4147-A177-3AD203B41FA5}">
                      <a16:colId xmlns:a16="http://schemas.microsoft.com/office/drawing/2014/main" val="1340333125"/>
                    </a:ext>
                  </a:extLst>
                </a:gridCol>
                <a:gridCol w="729206">
                  <a:extLst>
                    <a:ext uri="{9D8B030D-6E8A-4147-A177-3AD203B41FA5}">
                      <a16:colId xmlns:a16="http://schemas.microsoft.com/office/drawing/2014/main" val="109438403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Header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BlockShift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>
                          <a:solidFill>
                            <a:schemeClr val="tx1"/>
                          </a:solidFill>
                        </a:rPr>
                        <a:t>TotalChunks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>
                          <a:solidFill>
                            <a:schemeClr val="tx1"/>
                          </a:solidFill>
                        </a:rPr>
                        <a:t>NumDocsIndex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NumDocsMeta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StartPointsIndex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StartPointsMeta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SPEndPointer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maxPointer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dirty="0">
                          <a:solidFill>
                            <a:schemeClr val="tx1"/>
                          </a:solidFill>
                        </a:rPr>
                        <a:t>Footer</a:t>
                      </a:r>
                      <a:endParaRPr lang="zh-CN" altLang="en-US" sz="1200" b="1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150596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FAA39635-80E3-F04F-9C07-4AC0C24344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3309531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Chunk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F244193B-26F7-374A-9D26-5945330A87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77932843"/>
              </p:ext>
            </p:extLst>
          </p:nvPr>
        </p:nvGraphicFramePr>
        <p:xfrm>
          <a:off x="1348016" y="1754987"/>
          <a:ext cx="7231209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36378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536378">
                  <a:extLst>
                    <a:ext uri="{9D8B030D-6E8A-4147-A177-3AD203B41FA5}">
                      <a16:colId xmlns:a16="http://schemas.microsoft.com/office/drawing/2014/main" val="1453771773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3961371544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2186690074"/>
                    </a:ext>
                  </a:extLst>
                </a:gridCol>
                <a:gridCol w="1386151">
                  <a:extLst>
                    <a:ext uri="{9D8B030D-6E8A-4147-A177-3AD203B41FA5}">
                      <a16:colId xmlns:a16="http://schemas.microsoft.com/office/drawing/2014/main" val="15098977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DocBase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ChunkDocs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CompressedDocs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5289977D-8D2D-3A4B-990A-8C1DECEFBFA5}"/>
              </a:ext>
            </a:extLst>
          </p:cNvPr>
          <p:cNvCxnSpPr>
            <a:cxnSpLocks/>
          </p:cNvCxnSpPr>
          <p:nvPr/>
        </p:nvCxnSpPr>
        <p:spPr>
          <a:xfrm flipH="1">
            <a:off x="1348016" y="1058591"/>
            <a:ext cx="2877946" cy="69639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F7E84FF5-8C2B-C643-B682-5FC12A9E225F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2877947" cy="69639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599229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562782AB-13AD-4C48-A7BC-331D0A92428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2081033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ChunkDocs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7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7" name="表格 6">
            <a:extLst>
              <a:ext uri="{FF2B5EF4-FFF2-40B4-BE49-F238E27FC236}">
                <a16:creationId xmlns:a16="http://schemas.microsoft.com/office/drawing/2014/main" id="{0EA4EE49-EE75-7348-A8CD-D1515D81A9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0954425"/>
              </p:ext>
            </p:extLst>
          </p:nvPr>
        </p:nvGraphicFramePr>
        <p:xfrm>
          <a:off x="3880684" y="1915916"/>
          <a:ext cx="2165872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5872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numBufferedDocs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|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slicedBit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BB279063-C7C6-0D42-898A-9592F9D33B66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345278" cy="85732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A8A770D6-67A4-DA41-AE4C-4413913E5713}"/>
              </a:ext>
            </a:extLst>
          </p:cNvPr>
          <p:cNvCxnSpPr>
            <a:cxnSpLocks/>
          </p:cNvCxnSpPr>
          <p:nvPr/>
        </p:nvCxnSpPr>
        <p:spPr>
          <a:xfrm flipH="1">
            <a:off x="3880684" y="1058591"/>
            <a:ext cx="345278" cy="85732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948322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表格 5">
            <a:extLst>
              <a:ext uri="{FF2B5EF4-FFF2-40B4-BE49-F238E27FC236}">
                <a16:creationId xmlns:a16="http://schemas.microsoft.com/office/drawing/2014/main" id="{A1290727-1C13-B548-B660-4023EC9BEA2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00153885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7" name="表格 6">
            <a:extLst>
              <a:ext uri="{FF2B5EF4-FFF2-40B4-BE49-F238E27FC236}">
                <a16:creationId xmlns:a16="http://schemas.microsoft.com/office/drawing/2014/main" id="{4F454877-22AB-9041-AEFC-5D87A6413E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2962687"/>
              </p:ext>
            </p:extLst>
          </p:nvPr>
        </p:nvGraphicFramePr>
        <p:xfrm>
          <a:off x="4225962" y="1862128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numStoredFields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2155CF67-0126-9A48-B36C-CACFD861480B}"/>
              </a:ext>
            </a:extLst>
          </p:cNvPr>
          <p:cNvCxnSpPr>
            <a:cxnSpLocks/>
          </p:cNvCxnSpPr>
          <p:nvPr/>
        </p:nvCxnSpPr>
        <p:spPr>
          <a:xfrm>
            <a:off x="4225962" y="1058591"/>
            <a:ext cx="0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7CD2A472-EE62-0F47-A998-8F48F8D97BC1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0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780705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5A75CDE8-B213-7043-B574-F3BD40F6ACF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9459091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73AEFDDD-4904-3047-83C8-B19D950700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5269108"/>
              </p:ext>
            </p:extLst>
          </p:nvPr>
        </p:nvGraphicFramePr>
        <p:xfrm>
          <a:off x="3575883" y="1862128"/>
          <a:ext cx="277547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87737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387737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" sz="1200" dirty="0">
                          <a:solidFill>
                            <a:schemeClr val="tx1"/>
                          </a:solidFill>
                        </a:rPr>
                        <a:t>固定值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：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numStoredFields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C7E7FCE4-9A2B-454A-BBB7-6F8DB7C83EDC}"/>
              </a:ext>
            </a:extLst>
          </p:cNvPr>
          <p:cNvCxnSpPr>
            <a:cxnSpLocks/>
          </p:cNvCxnSpPr>
          <p:nvPr/>
        </p:nvCxnSpPr>
        <p:spPr>
          <a:xfrm flipH="1">
            <a:off x="3575883" y="1058591"/>
            <a:ext cx="650079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6580F085-1E3A-6249-992B-54D2D8F48CA9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650079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609620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1281A202-60F2-D343-9AB6-A366C9EC080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8190761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DocFieldCounts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5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5" name="表格 4">
            <a:extLst>
              <a:ext uri="{FF2B5EF4-FFF2-40B4-BE49-F238E27FC236}">
                <a16:creationId xmlns:a16="http://schemas.microsoft.com/office/drawing/2014/main" id="{301535BA-E346-3B44-8B43-728C4381FD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98101913"/>
              </p:ext>
            </p:extLst>
          </p:nvPr>
        </p:nvGraphicFramePr>
        <p:xfrm>
          <a:off x="4225962" y="1871092"/>
          <a:ext cx="1475316" cy="2804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280437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9" name="直线连接符 8">
            <a:extLst>
              <a:ext uri="{FF2B5EF4-FFF2-40B4-BE49-F238E27FC236}">
                <a16:creationId xmlns:a16="http://schemas.microsoft.com/office/drawing/2014/main" id="{721517C4-7800-8246-9364-3D5952AB62E5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0" cy="8125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线连接符 12">
            <a:extLst>
              <a:ext uri="{FF2B5EF4-FFF2-40B4-BE49-F238E27FC236}">
                <a16:creationId xmlns:a16="http://schemas.microsoft.com/office/drawing/2014/main" id="{07BCE3AE-E59F-794B-A13B-57E793CD0F18}"/>
              </a:ext>
            </a:extLst>
          </p:cNvPr>
          <p:cNvCxnSpPr>
            <a:cxnSpLocks/>
          </p:cNvCxnSpPr>
          <p:nvPr/>
        </p:nvCxnSpPr>
        <p:spPr>
          <a:xfrm>
            <a:off x="4225961" y="1058591"/>
            <a:ext cx="0" cy="8125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18191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F277A7E1-0849-664F-9130-64BBF6FE562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11431958"/>
              </p:ext>
            </p:extLst>
          </p:nvPr>
        </p:nvGraphicFramePr>
        <p:xfrm>
          <a:off x="4225962" y="3159479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9" name="表格 8">
            <a:extLst>
              <a:ext uri="{FF2B5EF4-FFF2-40B4-BE49-F238E27FC236}">
                <a16:creationId xmlns:a16="http://schemas.microsoft.com/office/drawing/2014/main" id="{E65AAB0F-8DB2-6B4F-9834-DD4FA18F5CF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76819101"/>
              </p:ext>
            </p:extLst>
          </p:nvPr>
        </p:nvGraphicFramePr>
        <p:xfrm>
          <a:off x="4225962" y="4333856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length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7090EB74-750C-5942-9F73-A8885EFD9FD6}"/>
              </a:ext>
            </a:extLst>
          </p:cNvPr>
          <p:cNvCxnSpPr>
            <a:cxnSpLocks/>
          </p:cNvCxnSpPr>
          <p:nvPr/>
        </p:nvCxnSpPr>
        <p:spPr>
          <a:xfrm>
            <a:off x="4225962" y="3530319"/>
            <a:ext cx="0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D39AC3B2-B763-0242-8740-8C972D51900F}"/>
              </a:ext>
            </a:extLst>
          </p:cNvPr>
          <p:cNvCxnSpPr>
            <a:cxnSpLocks/>
          </p:cNvCxnSpPr>
          <p:nvPr/>
        </p:nvCxnSpPr>
        <p:spPr>
          <a:xfrm>
            <a:off x="5701278" y="3530319"/>
            <a:ext cx="0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986736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格 3">
            <a:extLst>
              <a:ext uri="{FF2B5EF4-FFF2-40B4-BE49-F238E27FC236}">
                <a16:creationId xmlns:a16="http://schemas.microsoft.com/office/drawing/2014/main" id="{BB5CEC0E-D8AF-AF4C-860A-04285295AD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39594958"/>
              </p:ext>
            </p:extLst>
          </p:nvPr>
        </p:nvGraphicFramePr>
        <p:xfrm>
          <a:off x="4225962" y="3159479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  <a:latin typeface="Microsoft YaHei" panose="020B0503020204020204" pitchFamily="34" charset="-122"/>
                        <a:ea typeface="Microsoft YaHei" panose="020B0503020204020204" pitchFamily="34" charset="-122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6" name="直线连接符 5">
            <a:extLst>
              <a:ext uri="{FF2B5EF4-FFF2-40B4-BE49-F238E27FC236}">
                <a16:creationId xmlns:a16="http://schemas.microsoft.com/office/drawing/2014/main" id="{1B04807A-7ACC-F148-93DF-1BAFD62FA571}"/>
              </a:ext>
            </a:extLst>
          </p:cNvPr>
          <p:cNvCxnSpPr>
            <a:cxnSpLocks/>
          </p:cNvCxnSpPr>
          <p:nvPr/>
        </p:nvCxnSpPr>
        <p:spPr>
          <a:xfrm flipH="1">
            <a:off x="3575883" y="3530319"/>
            <a:ext cx="650079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线连接符 6">
            <a:extLst>
              <a:ext uri="{FF2B5EF4-FFF2-40B4-BE49-F238E27FC236}">
                <a16:creationId xmlns:a16="http://schemas.microsoft.com/office/drawing/2014/main" id="{BEB12A18-4AB9-1D43-9C03-B265DF7D5B8A}"/>
              </a:ext>
            </a:extLst>
          </p:cNvPr>
          <p:cNvCxnSpPr>
            <a:cxnSpLocks/>
          </p:cNvCxnSpPr>
          <p:nvPr/>
        </p:nvCxnSpPr>
        <p:spPr>
          <a:xfrm>
            <a:off x="5701278" y="3530319"/>
            <a:ext cx="650079" cy="8035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ED26E8B8-A607-B24D-9E1E-8BD6FB34535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5001004"/>
              </p:ext>
            </p:extLst>
          </p:nvPr>
        </p:nvGraphicFramePr>
        <p:xfrm>
          <a:off x="3575883" y="4333856"/>
          <a:ext cx="2775474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87737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  <a:gridCol w="1387737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" sz="1200" dirty="0">
                          <a:solidFill>
                            <a:schemeClr val="tx1"/>
                          </a:solidFill>
                        </a:rPr>
                        <a:t>固定值</a:t>
                      </a:r>
                      <a:r>
                        <a:rPr lang="zh-CN" altLang="en-US" sz="1200" dirty="0">
                          <a:solidFill>
                            <a:schemeClr val="tx1"/>
                          </a:solidFill>
                        </a:rPr>
                        <a:t>：</a:t>
                      </a:r>
                      <a:r>
                        <a:rPr lang="en-US" altLang="zh-CN" sz="12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dirty="0">
                          <a:solidFill>
                            <a:schemeClr val="tx1"/>
                          </a:solidFill>
                        </a:rPr>
                        <a:t>length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2602580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表格 7">
            <a:extLst>
              <a:ext uri="{FF2B5EF4-FFF2-40B4-BE49-F238E27FC236}">
                <a16:creationId xmlns:a16="http://schemas.microsoft.com/office/drawing/2014/main" id="{6D79AA63-7BD8-3449-BB80-611A73DB82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6136253"/>
              </p:ext>
            </p:extLst>
          </p:nvPr>
        </p:nvGraphicFramePr>
        <p:xfrm>
          <a:off x="4225962" y="687751"/>
          <a:ext cx="1475316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219267091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0" i="0" kern="1200" dirty="0">
                          <a:solidFill>
                            <a:schemeClr val="tx1"/>
                          </a:solidFill>
                          <a:effectLst/>
                          <a:latin typeface="Microsoft YaHei" panose="020B0503020204020204" pitchFamily="34" charset="-122"/>
                          <a:ea typeface="Microsoft YaHei" panose="020B0503020204020204" pitchFamily="34" charset="-122"/>
                          <a:cs typeface="+mn-cs"/>
                        </a:rPr>
                        <a:t>DocLengths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graphicFrame>
        <p:nvGraphicFramePr>
          <p:cNvPr id="9" name="表格 8">
            <a:extLst>
              <a:ext uri="{FF2B5EF4-FFF2-40B4-BE49-F238E27FC236}">
                <a16:creationId xmlns:a16="http://schemas.microsoft.com/office/drawing/2014/main" id="{9ABB82F0-910E-6D4C-878F-3C3C9C4486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8464550"/>
              </p:ext>
            </p:extLst>
          </p:nvPr>
        </p:nvGraphicFramePr>
        <p:xfrm>
          <a:off x="4225962" y="1871092"/>
          <a:ext cx="1475316" cy="2804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75316">
                  <a:extLst>
                    <a:ext uri="{9D8B030D-6E8A-4147-A177-3AD203B41FA5}">
                      <a16:colId xmlns:a16="http://schemas.microsoft.com/office/drawing/2014/main" val="1550731829"/>
                    </a:ext>
                  </a:extLst>
                </a:gridCol>
              </a:tblGrid>
              <a:tr h="280437">
                <a:tc>
                  <a:txBody>
                    <a:bodyPr/>
                    <a:lstStyle/>
                    <a:p>
                      <a:pPr algn="ctr"/>
                      <a:r>
                        <a:rPr lang="en" altLang="zh-CN" sz="1200" b="1" i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PackedIntsValue</a:t>
                      </a:r>
                      <a:endParaRPr lang="zh-CN" altLang="en-US" sz="1200" b="0" i="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7363210"/>
                  </a:ext>
                </a:extLst>
              </a:tr>
            </a:tbl>
          </a:graphicData>
        </a:graphic>
      </p:graphicFrame>
      <p:cxnSp>
        <p:nvCxnSpPr>
          <p:cNvPr id="10" name="直线连接符 9">
            <a:extLst>
              <a:ext uri="{FF2B5EF4-FFF2-40B4-BE49-F238E27FC236}">
                <a16:creationId xmlns:a16="http://schemas.microsoft.com/office/drawing/2014/main" id="{651D3EEF-016A-BB4E-ABD2-0B3DFAEB0095}"/>
              </a:ext>
            </a:extLst>
          </p:cNvPr>
          <p:cNvCxnSpPr>
            <a:cxnSpLocks/>
          </p:cNvCxnSpPr>
          <p:nvPr/>
        </p:nvCxnSpPr>
        <p:spPr>
          <a:xfrm>
            <a:off x="5701278" y="1058591"/>
            <a:ext cx="0" cy="8125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线连接符 10">
            <a:extLst>
              <a:ext uri="{FF2B5EF4-FFF2-40B4-BE49-F238E27FC236}">
                <a16:creationId xmlns:a16="http://schemas.microsoft.com/office/drawing/2014/main" id="{DCA31A7B-3976-BF40-90D7-331E2FBC0630}"/>
              </a:ext>
            </a:extLst>
          </p:cNvPr>
          <p:cNvCxnSpPr>
            <a:cxnSpLocks/>
          </p:cNvCxnSpPr>
          <p:nvPr/>
        </p:nvCxnSpPr>
        <p:spPr>
          <a:xfrm>
            <a:off x="4225961" y="1058591"/>
            <a:ext cx="0" cy="81250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571887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888</TotalTime>
  <Words>207</Words>
  <Application>Microsoft Macintosh PowerPoint</Application>
  <PresentationFormat>Widescreen</PresentationFormat>
  <Paragraphs>173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4" baseType="lpstr">
      <vt:lpstr>等线</vt:lpstr>
      <vt:lpstr>等线 Light</vt:lpstr>
      <vt:lpstr>Microsoft YaHei</vt:lpstr>
      <vt:lpstr>Arial</vt:lpstr>
      <vt:lpstr>Office 主题​​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Lu xugang</dc:creator>
  <cp:lastModifiedBy>office365</cp:lastModifiedBy>
  <cp:revision>81</cp:revision>
  <dcterms:created xsi:type="dcterms:W3CDTF">2019-04-28T09:57:45Z</dcterms:created>
  <dcterms:modified xsi:type="dcterms:W3CDTF">2020-10-30T06:52:45Z</dcterms:modified>
</cp:coreProperties>
</file>

<file path=docProps/thumbnail.jpeg>
</file>