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5"/>
  </p:notesMasterIdLst>
  <p:sldIdLst>
    <p:sldId id="260" r:id="rId2"/>
    <p:sldId id="256" r:id="rId3"/>
    <p:sldId id="257" r:id="rId4"/>
    <p:sldId id="258" r:id="rId5"/>
    <p:sldId id="259" r:id="rId6"/>
    <p:sldId id="262" r:id="rId7"/>
    <p:sldId id="263" r:id="rId8"/>
    <p:sldId id="261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22"/>
    <p:restoredTop sz="94681"/>
  </p:normalViewPr>
  <p:slideViewPr>
    <p:cSldViewPr snapToGrid="0" snapToObjects="1">
      <p:cViewPr varScale="1">
        <p:scale>
          <a:sx n="132" d="100"/>
          <a:sy n="132" d="100"/>
        </p:scale>
        <p:origin x="45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2A454C-28DA-4448-A34D-9374EDFDF19C}" type="datetimeFigureOut">
              <a:rPr kumimoji="1" lang="zh-CN" altLang="en-US" smtClean="0"/>
              <a:t>2021/11/24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9E8D59-C418-7742-9317-D643F271595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9E8D59-C418-7742-9317-D643F2715956}" type="slidenum">
              <a:rPr kumimoji="1" lang="zh-CN" altLang="en-US" smtClean="0"/>
              <a:t>9</a:t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9E8D59-C418-7742-9317-D643F2715956}" type="slidenum">
              <a:rPr kumimoji="1" lang="zh-CN" altLang="en-US" smtClean="0"/>
              <a:t>10</a:t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9E8D59-C418-7742-9317-D643F2715956}" type="slidenum">
              <a:rPr kumimoji="1" lang="zh-CN" altLang="en-US" smtClean="0"/>
              <a:t>11</a:t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9E8D59-C418-7742-9317-D643F2715956}" type="slidenum">
              <a:rPr kumimoji="1" lang="zh-CN" altLang="en-US" smtClean="0"/>
              <a:t>12</a:t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07174-4137-7C49-B8E2-C1270F5879C0}" type="datetimeFigureOut">
              <a:rPr kumimoji="1" lang="zh-CN" altLang="en-US" smtClean="0"/>
              <a:t>2021/11/24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53589-7680-9A4E-A0C2-6C9F81BE95B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07174-4137-7C49-B8E2-C1270F5879C0}" type="datetimeFigureOut">
              <a:rPr kumimoji="1" lang="zh-CN" altLang="en-US" smtClean="0"/>
              <a:t>2021/11/24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53589-7680-9A4E-A0C2-6C9F81BE95B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07174-4137-7C49-B8E2-C1270F5879C0}" type="datetimeFigureOut">
              <a:rPr kumimoji="1" lang="zh-CN" altLang="en-US" smtClean="0"/>
              <a:t>2021/11/24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53589-7680-9A4E-A0C2-6C9F81BE95B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07174-4137-7C49-B8E2-C1270F5879C0}" type="datetimeFigureOut">
              <a:rPr kumimoji="1" lang="zh-CN" altLang="en-US" smtClean="0"/>
              <a:t>2021/11/24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53589-7680-9A4E-A0C2-6C9F81BE95B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07174-4137-7C49-B8E2-C1270F5879C0}" type="datetimeFigureOut">
              <a:rPr kumimoji="1" lang="zh-CN" altLang="en-US" smtClean="0"/>
              <a:t>2021/11/24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53589-7680-9A4E-A0C2-6C9F81BE95B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07174-4137-7C49-B8E2-C1270F5879C0}" type="datetimeFigureOut">
              <a:rPr kumimoji="1" lang="zh-CN" altLang="en-US" smtClean="0"/>
              <a:t>2021/11/24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53589-7680-9A4E-A0C2-6C9F81BE95B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07174-4137-7C49-B8E2-C1270F5879C0}" type="datetimeFigureOut">
              <a:rPr kumimoji="1" lang="zh-CN" altLang="en-US" smtClean="0"/>
              <a:t>2021/11/24</a:t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53589-7680-9A4E-A0C2-6C9F81BE95B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07174-4137-7C49-B8E2-C1270F5879C0}" type="datetimeFigureOut">
              <a:rPr kumimoji="1" lang="zh-CN" altLang="en-US" smtClean="0"/>
              <a:t>2021/11/24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53589-7680-9A4E-A0C2-6C9F81BE95B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07174-4137-7C49-B8E2-C1270F5879C0}" type="datetimeFigureOut">
              <a:rPr kumimoji="1" lang="zh-CN" altLang="en-US" smtClean="0"/>
              <a:t>2021/11/24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53589-7680-9A4E-A0C2-6C9F81BE95B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07174-4137-7C49-B8E2-C1270F5879C0}" type="datetimeFigureOut">
              <a:rPr kumimoji="1" lang="zh-CN" altLang="en-US" smtClean="0"/>
              <a:t>2021/11/24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53589-7680-9A4E-A0C2-6C9F81BE95B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07174-4137-7C49-B8E2-C1270F5879C0}" type="datetimeFigureOut">
              <a:rPr kumimoji="1" lang="zh-CN" altLang="en-US" smtClean="0"/>
              <a:t>2021/11/24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53589-7680-9A4E-A0C2-6C9F81BE95B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207174-4137-7C49-B8E2-C1270F5879C0}" type="datetimeFigureOut">
              <a:rPr kumimoji="1" lang="zh-CN" altLang="en-US" smtClean="0"/>
              <a:t>2021/11/24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53589-7680-9A4E-A0C2-6C9F81BE95B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9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屏幕截图, 监视器&#10;&#10;描述已自动生成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50" y="1346200"/>
            <a:ext cx="11239500" cy="41656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2912263" y="937212"/>
          <a:ext cx="6336000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3962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4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98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111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111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107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16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15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2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3529944" y="0"/>
            <a:ext cx="5967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文档</a:t>
            </a:r>
            <a:r>
              <a:rPr kumimoji="1" lang="en-US" altLang="zh-CN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r>
              <a:rPr kumimoji="1" lang="zh-CN" altLang="en-US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，域名：“</a:t>
            </a:r>
            <a:r>
              <a:rPr kumimoji="1" lang="en-US" altLang="zh-CN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content</a:t>
            </a:r>
            <a:r>
              <a:rPr kumimoji="1" lang="zh-CN" altLang="en-US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”，域值：“</a:t>
            </a:r>
            <a:r>
              <a:rPr kumimoji="1" lang="en-US" altLang="zh-CN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book</a:t>
            </a:r>
            <a:r>
              <a:rPr kumimoji="1" lang="zh-CN" altLang="en-US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kumimoji="1" lang="en-US" altLang="zh-CN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book</a:t>
            </a:r>
            <a:r>
              <a:rPr kumimoji="1" lang="zh-CN" altLang="en-US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kumimoji="1" lang="en-US" altLang="zh-CN" b="1" dirty="0">
                <a:solidFill>
                  <a:srgbClr val="C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is</a:t>
            </a:r>
            <a:r>
              <a:rPr kumimoji="1" lang="zh-CN" altLang="en-US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”</a:t>
            </a:r>
          </a:p>
        </p:txBody>
      </p:sp>
      <p:sp>
        <p:nvSpPr>
          <p:cNvPr id="6" name="矩形 5"/>
          <p:cNvSpPr/>
          <p:nvPr/>
        </p:nvSpPr>
        <p:spPr>
          <a:xfrm>
            <a:off x="611633" y="938883"/>
            <a:ext cx="230063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/>
              <a:t>ByteBlockPool的buffers[ ][ ]</a:t>
            </a:r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65853" y="1734292"/>
          <a:ext cx="2539413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64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64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464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688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term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termId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color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688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book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688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rgbClr val="C00000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is</a:t>
                      </a:r>
                      <a:endParaRPr lang="zh-CN" altLang="en-US" sz="1200" b="0" i="0" dirty="0">
                        <a:solidFill>
                          <a:srgbClr val="C00000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6883"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611633" y="1251417"/>
            <a:ext cx="1306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“</a:t>
            </a:r>
            <a:r>
              <a:rPr kumimoji="1" lang="en-US" altLang="zh-CN" sz="14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content</a:t>
            </a:r>
            <a:r>
              <a:rPr kumimoji="1" lang="en-US" altLang="zh-CN" dirty="0"/>
              <a:t>”</a:t>
            </a:r>
            <a:endParaRPr kumimoji="1"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10256099" y="1257612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“</a:t>
            </a:r>
            <a:r>
              <a:rPr kumimoji="1" lang="en-US" altLang="zh-CN" sz="14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title</a:t>
            </a:r>
            <a:r>
              <a:rPr kumimoji="1" lang="en-US" altLang="zh-CN" dirty="0"/>
              <a:t>”</a:t>
            </a:r>
            <a:endParaRPr kumimoji="1"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-37117" y="2993337"/>
            <a:ext cx="10465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termFreq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11" name="表格 10"/>
          <p:cNvGraphicFramePr>
            <a:graphicFrameLocks noGrp="1"/>
          </p:cNvGraphicFramePr>
          <p:nvPr/>
        </p:nvGraphicFramePr>
        <p:xfrm>
          <a:off x="1302219" y="2993337"/>
          <a:ext cx="1281600" cy="3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72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2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2" name="文本框 11"/>
          <p:cNvSpPr txBox="1"/>
          <p:nvPr/>
        </p:nvSpPr>
        <p:spPr>
          <a:xfrm>
            <a:off x="-37117" y="3614003"/>
            <a:ext cx="1203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lastDocIDs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13" name="表格 12"/>
          <p:cNvGraphicFramePr>
            <a:graphicFrameLocks noGrp="1"/>
          </p:cNvGraphicFramePr>
          <p:nvPr/>
        </p:nvGraphicFramePr>
        <p:xfrm>
          <a:off x="1302219" y="3614003"/>
          <a:ext cx="1281600" cy="314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432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" name="文本框 13"/>
          <p:cNvSpPr txBox="1"/>
          <p:nvPr/>
        </p:nvSpPr>
        <p:spPr>
          <a:xfrm>
            <a:off x="-37117" y="4249955"/>
            <a:ext cx="13789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lastDocCodes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15" name="表格 14"/>
          <p:cNvGraphicFramePr>
            <a:graphicFrameLocks noGrp="1"/>
          </p:cNvGraphicFramePr>
          <p:nvPr/>
        </p:nvGraphicFramePr>
        <p:xfrm>
          <a:off x="1302219" y="4234669"/>
          <a:ext cx="1281600" cy="3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72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6" name="文本框 15"/>
          <p:cNvSpPr txBox="1"/>
          <p:nvPr/>
        </p:nvSpPr>
        <p:spPr>
          <a:xfrm>
            <a:off x="-37117" y="4887298"/>
            <a:ext cx="12925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lastPositions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17" name="表格 16"/>
          <p:cNvGraphicFramePr>
            <a:graphicFrameLocks noGrp="1"/>
          </p:cNvGraphicFramePr>
          <p:nvPr/>
        </p:nvGraphicFramePr>
        <p:xfrm>
          <a:off x="1302219" y="4855335"/>
          <a:ext cx="1281600" cy="3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72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8" name="文本框 17"/>
          <p:cNvSpPr txBox="1"/>
          <p:nvPr/>
        </p:nvSpPr>
        <p:spPr>
          <a:xfrm>
            <a:off x="-37117" y="5472539"/>
            <a:ext cx="1074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textStarts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19" name="表格 18"/>
          <p:cNvGraphicFramePr>
            <a:graphicFrameLocks noGrp="1"/>
          </p:cNvGraphicFramePr>
          <p:nvPr/>
        </p:nvGraphicFramePr>
        <p:xfrm>
          <a:off x="1302219" y="5472539"/>
          <a:ext cx="1267200" cy="39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6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6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24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>
                          <a:solidFill>
                            <a:schemeClr val="tx1"/>
                          </a:solidFill>
                        </a:rPr>
                        <a:t>29</a:t>
                      </a:r>
                      <a:endParaRPr lang="zh-CN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0" name="文本框 19"/>
          <p:cNvSpPr txBox="1"/>
          <p:nvPr/>
        </p:nvSpPr>
        <p:spPr>
          <a:xfrm>
            <a:off x="-37117" y="6089743"/>
            <a:ext cx="9888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intStarts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21" name="表格 20"/>
          <p:cNvGraphicFramePr>
            <a:graphicFrameLocks noGrp="1"/>
          </p:cNvGraphicFramePr>
          <p:nvPr/>
        </p:nvGraphicFramePr>
        <p:xfrm>
          <a:off x="1302219" y="6089743"/>
          <a:ext cx="1281600" cy="3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72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2" name="表格 21"/>
          <p:cNvGraphicFramePr>
            <a:graphicFrameLocks noGrp="1"/>
          </p:cNvGraphicFramePr>
          <p:nvPr/>
        </p:nvGraphicFramePr>
        <p:xfrm>
          <a:off x="9593268" y="1733879"/>
          <a:ext cx="2539413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64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64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464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36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term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termId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color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3" name="文本框 22"/>
          <p:cNvSpPr txBox="1"/>
          <p:nvPr/>
        </p:nvSpPr>
        <p:spPr>
          <a:xfrm>
            <a:off x="1314111" y="3318432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637201" y="3316502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945645" y="3316501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254089" y="3316500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302219" y="3943758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625309" y="3941828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933753" y="3941827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2242197" y="3941826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321005" y="4565864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644095" y="4563934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952539" y="4563933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2260983" y="4563932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336229" y="5197470"/>
            <a:ext cx="2744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659319" y="5195540"/>
            <a:ext cx="2744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1967763" y="5195539"/>
            <a:ext cx="2744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2276207" y="5195538"/>
            <a:ext cx="2744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339941" y="5823667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1663031" y="5821737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971475" y="5821736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2279919" y="5821735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1332897" y="6460768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1655987" y="6458838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1964431" y="6458837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2272875" y="6458836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9512723" y="2993337"/>
            <a:ext cx="10465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termFreq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48" name="表格 47"/>
          <p:cNvGraphicFramePr>
            <a:graphicFrameLocks noGrp="1"/>
          </p:cNvGraphicFramePr>
          <p:nvPr/>
        </p:nvGraphicFramePr>
        <p:xfrm>
          <a:off x="10852059" y="2993337"/>
          <a:ext cx="1281600" cy="3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720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9" name="文本框 48"/>
          <p:cNvSpPr txBox="1"/>
          <p:nvPr/>
        </p:nvSpPr>
        <p:spPr>
          <a:xfrm>
            <a:off x="9512723" y="3614003"/>
            <a:ext cx="1203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lastDocIDs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50" name="表格 49"/>
          <p:cNvGraphicFramePr>
            <a:graphicFrameLocks noGrp="1"/>
          </p:cNvGraphicFramePr>
          <p:nvPr/>
        </p:nvGraphicFramePr>
        <p:xfrm>
          <a:off x="10852059" y="3614003"/>
          <a:ext cx="128160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432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1" name="文本框 50"/>
          <p:cNvSpPr txBox="1"/>
          <p:nvPr/>
        </p:nvSpPr>
        <p:spPr>
          <a:xfrm>
            <a:off x="9512723" y="4249955"/>
            <a:ext cx="13789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lastDocCodes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52" name="表格 51"/>
          <p:cNvGraphicFramePr>
            <a:graphicFrameLocks noGrp="1"/>
          </p:cNvGraphicFramePr>
          <p:nvPr/>
        </p:nvGraphicFramePr>
        <p:xfrm>
          <a:off x="10852059" y="4234669"/>
          <a:ext cx="1281600" cy="3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720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3" name="文本框 52"/>
          <p:cNvSpPr txBox="1"/>
          <p:nvPr/>
        </p:nvSpPr>
        <p:spPr>
          <a:xfrm>
            <a:off x="9512723" y="4887298"/>
            <a:ext cx="12925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lastPositions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54" name="表格 53"/>
          <p:cNvGraphicFramePr>
            <a:graphicFrameLocks noGrp="1"/>
          </p:cNvGraphicFramePr>
          <p:nvPr/>
        </p:nvGraphicFramePr>
        <p:xfrm>
          <a:off x="10852059" y="4855335"/>
          <a:ext cx="1281600" cy="3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720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5" name="文本框 54"/>
          <p:cNvSpPr txBox="1"/>
          <p:nvPr/>
        </p:nvSpPr>
        <p:spPr>
          <a:xfrm>
            <a:off x="9512723" y="5472539"/>
            <a:ext cx="1074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textStarts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56" name="表格 55"/>
          <p:cNvGraphicFramePr>
            <a:graphicFrameLocks noGrp="1"/>
          </p:cNvGraphicFramePr>
          <p:nvPr/>
        </p:nvGraphicFramePr>
        <p:xfrm>
          <a:off x="10852059" y="5472539"/>
          <a:ext cx="1281600" cy="3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720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7" name="文本框 56"/>
          <p:cNvSpPr txBox="1"/>
          <p:nvPr/>
        </p:nvSpPr>
        <p:spPr>
          <a:xfrm>
            <a:off x="9512723" y="6089743"/>
            <a:ext cx="9888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intStarts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58" name="表格 57"/>
          <p:cNvGraphicFramePr>
            <a:graphicFrameLocks noGrp="1"/>
          </p:cNvGraphicFramePr>
          <p:nvPr/>
        </p:nvGraphicFramePr>
        <p:xfrm>
          <a:off x="10852059" y="6089743"/>
          <a:ext cx="1281600" cy="3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720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9" name="文本框 58"/>
          <p:cNvSpPr txBox="1"/>
          <p:nvPr/>
        </p:nvSpPr>
        <p:spPr>
          <a:xfrm>
            <a:off x="10863951" y="3318432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11187041" y="3316502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11495485" y="3316501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11803929" y="3316500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10852059" y="3943758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11175149" y="3941828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11483593" y="3941827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11792037" y="3941826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10870845" y="4565864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11193935" y="4563934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11502379" y="4563933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11810823" y="4563932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10886069" y="5197470"/>
            <a:ext cx="2744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11209159" y="5195540"/>
            <a:ext cx="2744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11517603" y="5195539"/>
            <a:ext cx="2744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11826047" y="5195538"/>
            <a:ext cx="2744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10889781" y="5823667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11212871" y="5821737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11521315" y="5821736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11829759" y="5821735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10897961" y="6489459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11221051" y="6487529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11529495" y="6487528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11837939" y="6487527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2976267" y="1329822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3342967" y="1329821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3773671" y="1329820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4171222" y="1329819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4555215" y="1329821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4	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4921915" y="1329820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5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5352619" y="1329819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6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5750170" y="1329818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7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6145162" y="1327364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8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6511862" y="1327363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9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6897682" y="1327362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7295233" y="1327361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7666794" y="1327361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8033494" y="1327360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8464198" y="1327359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14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8" name="文本框 97"/>
          <p:cNvSpPr txBox="1"/>
          <p:nvPr/>
        </p:nvSpPr>
        <p:spPr>
          <a:xfrm>
            <a:off x="8861749" y="1327358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15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99" name="直线箭头连接符 98"/>
          <p:cNvCxnSpPr/>
          <p:nvPr/>
        </p:nvCxnSpPr>
        <p:spPr>
          <a:xfrm>
            <a:off x="3062941" y="662828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文本框 99"/>
          <p:cNvSpPr txBox="1"/>
          <p:nvPr/>
        </p:nvSpPr>
        <p:spPr>
          <a:xfrm>
            <a:off x="2621906" y="429032"/>
            <a:ext cx="657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length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01" name="直线箭头连接符 100"/>
          <p:cNvCxnSpPr/>
          <p:nvPr/>
        </p:nvCxnSpPr>
        <p:spPr>
          <a:xfrm>
            <a:off x="3480184" y="662828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线箭头连接符 101"/>
          <p:cNvCxnSpPr/>
          <p:nvPr/>
        </p:nvCxnSpPr>
        <p:spPr>
          <a:xfrm>
            <a:off x="3910888" y="649412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直线箭头连接符 102"/>
          <p:cNvCxnSpPr/>
          <p:nvPr/>
        </p:nvCxnSpPr>
        <p:spPr>
          <a:xfrm>
            <a:off x="4308439" y="662828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线箭头连接符 103"/>
          <p:cNvCxnSpPr/>
          <p:nvPr/>
        </p:nvCxnSpPr>
        <p:spPr>
          <a:xfrm>
            <a:off x="4692432" y="662828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文本框 104"/>
          <p:cNvSpPr txBox="1"/>
          <p:nvPr/>
        </p:nvSpPr>
        <p:spPr>
          <a:xfrm>
            <a:off x="3027341" y="1652728"/>
            <a:ext cx="2792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h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3773671" y="424189"/>
            <a:ext cx="2824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o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07" name="文本框 106"/>
          <p:cNvSpPr txBox="1"/>
          <p:nvPr/>
        </p:nvSpPr>
        <p:spPr>
          <a:xfrm>
            <a:off x="4157663" y="424189"/>
            <a:ext cx="2824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o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08" name="文本框 107"/>
          <p:cNvSpPr txBox="1"/>
          <p:nvPr/>
        </p:nvSpPr>
        <p:spPr>
          <a:xfrm>
            <a:off x="4547200" y="424189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k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09" name="直线箭头连接符 108"/>
          <p:cNvCxnSpPr/>
          <p:nvPr/>
        </p:nvCxnSpPr>
        <p:spPr>
          <a:xfrm>
            <a:off x="6644509" y="649412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文本框 109"/>
          <p:cNvSpPr txBox="1"/>
          <p:nvPr/>
        </p:nvSpPr>
        <p:spPr>
          <a:xfrm>
            <a:off x="7604463" y="1652728"/>
            <a:ext cx="520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level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11" name="直线箭头连接符 110"/>
          <p:cNvCxnSpPr/>
          <p:nvPr/>
        </p:nvCxnSpPr>
        <p:spPr>
          <a:xfrm>
            <a:off x="7075200" y="525636"/>
            <a:ext cx="0" cy="411576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文本框 111"/>
          <p:cNvSpPr txBox="1"/>
          <p:nvPr/>
        </p:nvSpPr>
        <p:spPr>
          <a:xfrm>
            <a:off x="6710179" y="248637"/>
            <a:ext cx="7841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position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13" name="直线箭头连接符 112"/>
          <p:cNvCxnSpPr/>
          <p:nvPr/>
        </p:nvCxnSpPr>
        <p:spPr>
          <a:xfrm>
            <a:off x="7270789" y="525636"/>
            <a:ext cx="0" cy="411576"/>
          </a:xfrm>
          <a:prstGeom prst="straightConnector1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直线箭头连接符 113"/>
          <p:cNvCxnSpPr/>
          <p:nvPr/>
        </p:nvCxnSpPr>
        <p:spPr>
          <a:xfrm>
            <a:off x="8861749" y="525636"/>
            <a:ext cx="0" cy="411576"/>
          </a:xfrm>
          <a:prstGeom prst="straightConnector1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直线箭头连接符 114"/>
          <p:cNvCxnSpPr/>
          <p:nvPr/>
        </p:nvCxnSpPr>
        <p:spPr>
          <a:xfrm>
            <a:off x="7270789" y="816760"/>
            <a:ext cx="159096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文本框 115"/>
          <p:cNvSpPr txBox="1"/>
          <p:nvPr/>
        </p:nvSpPr>
        <p:spPr>
          <a:xfrm>
            <a:off x="7703550" y="419310"/>
            <a:ext cx="5838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index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17" name="直线箭头连接符 116"/>
          <p:cNvCxnSpPr/>
          <p:nvPr/>
        </p:nvCxnSpPr>
        <p:spPr>
          <a:xfrm>
            <a:off x="9097164" y="649412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文本框 117"/>
          <p:cNvSpPr txBox="1"/>
          <p:nvPr/>
        </p:nvSpPr>
        <p:spPr>
          <a:xfrm>
            <a:off x="8828401" y="372413"/>
            <a:ext cx="657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length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119" name="表格 118"/>
          <p:cNvGraphicFramePr>
            <a:graphicFrameLocks noGrp="1"/>
          </p:cNvGraphicFramePr>
          <p:nvPr/>
        </p:nvGraphicFramePr>
        <p:xfrm>
          <a:off x="2928000" y="2169419"/>
          <a:ext cx="6336000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3962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104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105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4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3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2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104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105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5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4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17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2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105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115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20" name="文本框 119"/>
          <p:cNvSpPr txBox="1"/>
          <p:nvPr/>
        </p:nvSpPr>
        <p:spPr>
          <a:xfrm>
            <a:off x="2947120" y="2562029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16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21" name="文本框 120"/>
          <p:cNvSpPr txBox="1"/>
          <p:nvPr/>
        </p:nvSpPr>
        <p:spPr>
          <a:xfrm>
            <a:off x="3313820" y="2562028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17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22" name="文本框 121"/>
          <p:cNvSpPr txBox="1"/>
          <p:nvPr/>
        </p:nvSpPr>
        <p:spPr>
          <a:xfrm>
            <a:off x="3744524" y="2562027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18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23" name="文本框 122"/>
          <p:cNvSpPr txBox="1"/>
          <p:nvPr/>
        </p:nvSpPr>
        <p:spPr>
          <a:xfrm>
            <a:off x="4142075" y="2562026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19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24" name="文本框 123"/>
          <p:cNvSpPr txBox="1"/>
          <p:nvPr/>
        </p:nvSpPr>
        <p:spPr>
          <a:xfrm>
            <a:off x="4526068" y="2562028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20	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25" name="文本框 124"/>
          <p:cNvSpPr txBox="1"/>
          <p:nvPr/>
        </p:nvSpPr>
        <p:spPr>
          <a:xfrm>
            <a:off x="4892768" y="2562027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26" name="文本框 125"/>
          <p:cNvSpPr txBox="1"/>
          <p:nvPr/>
        </p:nvSpPr>
        <p:spPr>
          <a:xfrm>
            <a:off x="5323472" y="2562026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27" name="文本框 126"/>
          <p:cNvSpPr txBox="1"/>
          <p:nvPr/>
        </p:nvSpPr>
        <p:spPr>
          <a:xfrm>
            <a:off x="5721023" y="2562025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28" name="文本框 127"/>
          <p:cNvSpPr txBox="1"/>
          <p:nvPr/>
        </p:nvSpPr>
        <p:spPr>
          <a:xfrm>
            <a:off x="6116015" y="2559571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24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29" name="文本框 128"/>
          <p:cNvSpPr txBox="1"/>
          <p:nvPr/>
        </p:nvSpPr>
        <p:spPr>
          <a:xfrm>
            <a:off x="6482715" y="2559570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25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30" name="文本框 129"/>
          <p:cNvSpPr txBox="1"/>
          <p:nvPr/>
        </p:nvSpPr>
        <p:spPr>
          <a:xfrm>
            <a:off x="6913418" y="2559569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26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31" name="文本框 130"/>
          <p:cNvSpPr txBox="1"/>
          <p:nvPr/>
        </p:nvSpPr>
        <p:spPr>
          <a:xfrm>
            <a:off x="7310969" y="2559568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27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32" name="文本框 131"/>
          <p:cNvSpPr txBox="1"/>
          <p:nvPr/>
        </p:nvSpPr>
        <p:spPr>
          <a:xfrm>
            <a:off x="7682530" y="2559568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28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33" name="文本框 132"/>
          <p:cNvSpPr txBox="1"/>
          <p:nvPr/>
        </p:nvSpPr>
        <p:spPr>
          <a:xfrm>
            <a:off x="8139161" y="2554160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29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34" name="文本框 133"/>
          <p:cNvSpPr txBox="1"/>
          <p:nvPr/>
        </p:nvSpPr>
        <p:spPr>
          <a:xfrm>
            <a:off x="8490003" y="2554160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35" name="文本框 134"/>
          <p:cNvSpPr txBox="1"/>
          <p:nvPr/>
        </p:nvSpPr>
        <p:spPr>
          <a:xfrm>
            <a:off x="8889855" y="2554160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36" name="直线箭头连接符 135"/>
          <p:cNvCxnSpPr/>
          <p:nvPr/>
        </p:nvCxnSpPr>
        <p:spPr>
          <a:xfrm>
            <a:off x="7856121" y="1895035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文本框 136"/>
          <p:cNvSpPr txBox="1"/>
          <p:nvPr/>
        </p:nvSpPr>
        <p:spPr>
          <a:xfrm>
            <a:off x="6414509" y="429032"/>
            <a:ext cx="520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level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38" name="直线箭头连接符 137"/>
          <p:cNvCxnSpPr/>
          <p:nvPr/>
        </p:nvCxnSpPr>
        <p:spPr>
          <a:xfrm>
            <a:off x="3152279" y="1895035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直线箭头连接符 138"/>
          <p:cNvCxnSpPr/>
          <p:nvPr/>
        </p:nvCxnSpPr>
        <p:spPr>
          <a:xfrm>
            <a:off x="3529944" y="1895035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文本框 139"/>
          <p:cNvSpPr txBox="1"/>
          <p:nvPr/>
        </p:nvSpPr>
        <p:spPr>
          <a:xfrm>
            <a:off x="3331145" y="429032"/>
            <a:ext cx="2824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b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41" name="文本框 140"/>
          <p:cNvSpPr txBox="1"/>
          <p:nvPr/>
        </p:nvSpPr>
        <p:spPr>
          <a:xfrm>
            <a:off x="3421279" y="1652728"/>
            <a:ext cx="2263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i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42" name="直线箭头连接符 141"/>
          <p:cNvCxnSpPr/>
          <p:nvPr/>
        </p:nvCxnSpPr>
        <p:spPr>
          <a:xfrm>
            <a:off x="3904101" y="1895035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直线箭头连接符 142"/>
          <p:cNvCxnSpPr/>
          <p:nvPr/>
        </p:nvCxnSpPr>
        <p:spPr>
          <a:xfrm>
            <a:off x="4324176" y="1895035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文本框 143"/>
          <p:cNvSpPr txBox="1"/>
          <p:nvPr/>
        </p:nvSpPr>
        <p:spPr>
          <a:xfrm>
            <a:off x="3597849" y="1652728"/>
            <a:ext cx="6000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offset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45" name="文本框 144"/>
          <p:cNvSpPr txBox="1"/>
          <p:nvPr/>
        </p:nvSpPr>
        <p:spPr>
          <a:xfrm>
            <a:off x="4073736" y="1652727"/>
            <a:ext cx="657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length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2955500" y="5291451"/>
            <a:ext cx="21675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/>
              <a:t>Int</a:t>
            </a:r>
            <a:r>
              <a:rPr lang="zh-CN" altLang="en-US" sz="1400" dirty="0"/>
              <a:t>BlockPool的buffers[ ][ ]</a:t>
            </a:r>
          </a:p>
        </p:txBody>
      </p:sp>
      <p:graphicFrame>
        <p:nvGraphicFramePr>
          <p:cNvPr id="147" name="表格 146"/>
          <p:cNvGraphicFramePr>
            <a:graphicFrameLocks noGrp="1"/>
          </p:cNvGraphicFramePr>
          <p:nvPr/>
        </p:nvGraphicFramePr>
        <p:xfrm>
          <a:off x="5424492" y="5274417"/>
          <a:ext cx="1569600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2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2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2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62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5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26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32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40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8" name="文本框 147"/>
          <p:cNvSpPr txBox="1"/>
          <p:nvPr/>
        </p:nvSpPr>
        <p:spPr>
          <a:xfrm>
            <a:off x="5469301" y="5726439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49" name="文本框 148"/>
          <p:cNvSpPr txBox="1"/>
          <p:nvPr/>
        </p:nvSpPr>
        <p:spPr>
          <a:xfrm>
            <a:off x="5880029" y="5726177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53" name="直线箭头连接符 152"/>
          <p:cNvCxnSpPr/>
          <p:nvPr/>
        </p:nvCxnSpPr>
        <p:spPr>
          <a:xfrm>
            <a:off x="4692432" y="1791227"/>
            <a:ext cx="0" cy="411576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文本框 153"/>
          <p:cNvSpPr txBox="1"/>
          <p:nvPr/>
        </p:nvSpPr>
        <p:spPr>
          <a:xfrm>
            <a:off x="4330319" y="1482249"/>
            <a:ext cx="7841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position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159" name="表格 158"/>
          <p:cNvGraphicFramePr>
            <a:graphicFrameLocks noGrp="1"/>
          </p:cNvGraphicFramePr>
          <p:nvPr/>
        </p:nvGraphicFramePr>
        <p:xfrm>
          <a:off x="2929606" y="3401626"/>
          <a:ext cx="6336000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3962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16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4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2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16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60" name="文本框 159"/>
          <p:cNvSpPr txBox="1"/>
          <p:nvPr/>
        </p:nvSpPr>
        <p:spPr>
          <a:xfrm>
            <a:off x="2959902" y="3822663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61" name="文本框 160"/>
          <p:cNvSpPr txBox="1"/>
          <p:nvPr/>
        </p:nvSpPr>
        <p:spPr>
          <a:xfrm>
            <a:off x="3326602" y="3822662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62" name="文本框 161"/>
          <p:cNvSpPr txBox="1"/>
          <p:nvPr/>
        </p:nvSpPr>
        <p:spPr>
          <a:xfrm>
            <a:off x="3757306" y="3822661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34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63" name="文本框 162"/>
          <p:cNvSpPr txBox="1"/>
          <p:nvPr/>
        </p:nvSpPr>
        <p:spPr>
          <a:xfrm>
            <a:off x="4154857" y="3822660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35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64" name="文本框 163"/>
          <p:cNvSpPr txBox="1"/>
          <p:nvPr/>
        </p:nvSpPr>
        <p:spPr>
          <a:xfrm>
            <a:off x="4538850" y="3822662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36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65" name="文本框 164"/>
          <p:cNvSpPr txBox="1"/>
          <p:nvPr/>
        </p:nvSpPr>
        <p:spPr>
          <a:xfrm>
            <a:off x="4905550" y="3822661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37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66" name="文本框 165"/>
          <p:cNvSpPr txBox="1"/>
          <p:nvPr/>
        </p:nvSpPr>
        <p:spPr>
          <a:xfrm>
            <a:off x="5336254" y="3822660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38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67" name="文本框 166"/>
          <p:cNvSpPr txBox="1"/>
          <p:nvPr/>
        </p:nvSpPr>
        <p:spPr>
          <a:xfrm>
            <a:off x="5733805" y="3822659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39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68" name="文本框 167"/>
          <p:cNvSpPr txBox="1"/>
          <p:nvPr/>
        </p:nvSpPr>
        <p:spPr>
          <a:xfrm>
            <a:off x="6128797" y="3820205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40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69" name="文本框 168"/>
          <p:cNvSpPr txBox="1"/>
          <p:nvPr/>
        </p:nvSpPr>
        <p:spPr>
          <a:xfrm>
            <a:off x="6495497" y="3820204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41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70" name="文本框 169"/>
          <p:cNvSpPr txBox="1"/>
          <p:nvPr/>
        </p:nvSpPr>
        <p:spPr>
          <a:xfrm>
            <a:off x="6926200" y="3820203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42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71" name="文本框 170"/>
          <p:cNvSpPr txBox="1"/>
          <p:nvPr/>
        </p:nvSpPr>
        <p:spPr>
          <a:xfrm>
            <a:off x="7323751" y="3820202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43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72" name="文本框 171"/>
          <p:cNvSpPr txBox="1"/>
          <p:nvPr/>
        </p:nvSpPr>
        <p:spPr>
          <a:xfrm>
            <a:off x="7695312" y="3820202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44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73" name="文本框 172"/>
          <p:cNvSpPr txBox="1"/>
          <p:nvPr/>
        </p:nvSpPr>
        <p:spPr>
          <a:xfrm>
            <a:off x="8151943" y="3814794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45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74" name="文本框 173"/>
          <p:cNvSpPr txBox="1"/>
          <p:nvPr/>
        </p:nvSpPr>
        <p:spPr>
          <a:xfrm>
            <a:off x="8502785" y="3814794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46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75" name="文本框 174"/>
          <p:cNvSpPr txBox="1"/>
          <p:nvPr/>
        </p:nvSpPr>
        <p:spPr>
          <a:xfrm>
            <a:off x="8902637" y="3814794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47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421" name="直线箭头连接符 420"/>
          <p:cNvCxnSpPr/>
          <p:nvPr/>
        </p:nvCxnSpPr>
        <p:spPr>
          <a:xfrm>
            <a:off x="6309525" y="1886798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2" name="直线箭头连接符 421"/>
          <p:cNvCxnSpPr/>
          <p:nvPr/>
        </p:nvCxnSpPr>
        <p:spPr>
          <a:xfrm>
            <a:off x="6729600" y="1886798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3" name="文本框 422"/>
          <p:cNvSpPr txBox="1"/>
          <p:nvPr/>
        </p:nvSpPr>
        <p:spPr>
          <a:xfrm>
            <a:off x="6003273" y="1644491"/>
            <a:ext cx="6000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offset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24" name="文本框 423"/>
          <p:cNvSpPr txBox="1"/>
          <p:nvPr/>
        </p:nvSpPr>
        <p:spPr>
          <a:xfrm>
            <a:off x="6479160" y="1644490"/>
            <a:ext cx="657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length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25" name="文本框 424"/>
          <p:cNvSpPr txBox="1"/>
          <p:nvPr/>
        </p:nvSpPr>
        <p:spPr>
          <a:xfrm>
            <a:off x="5399848" y="1638545"/>
            <a:ext cx="2792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h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426" name="直线箭头连接符 425"/>
          <p:cNvCxnSpPr/>
          <p:nvPr/>
        </p:nvCxnSpPr>
        <p:spPr>
          <a:xfrm>
            <a:off x="5524786" y="1880852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7" name="直线箭头连接符 426"/>
          <p:cNvCxnSpPr/>
          <p:nvPr/>
        </p:nvCxnSpPr>
        <p:spPr>
          <a:xfrm>
            <a:off x="5902451" y="1880852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8" name="文本框 427"/>
          <p:cNvSpPr txBox="1"/>
          <p:nvPr/>
        </p:nvSpPr>
        <p:spPr>
          <a:xfrm>
            <a:off x="5793786" y="1638545"/>
            <a:ext cx="2263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i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429" name="直线箭头连接符 428"/>
          <p:cNvCxnSpPr/>
          <p:nvPr/>
        </p:nvCxnSpPr>
        <p:spPr>
          <a:xfrm>
            <a:off x="5122190" y="1883528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0" name="文本框 429"/>
          <p:cNvSpPr txBox="1"/>
          <p:nvPr/>
        </p:nvSpPr>
        <p:spPr>
          <a:xfrm>
            <a:off x="4769870" y="1652728"/>
            <a:ext cx="657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length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431" name="直线箭头连接符 430"/>
          <p:cNvCxnSpPr/>
          <p:nvPr/>
        </p:nvCxnSpPr>
        <p:spPr>
          <a:xfrm>
            <a:off x="8277663" y="1733879"/>
            <a:ext cx="0" cy="442269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2" name="文本框 431"/>
          <p:cNvSpPr txBox="1"/>
          <p:nvPr/>
        </p:nvSpPr>
        <p:spPr>
          <a:xfrm>
            <a:off x="7949223" y="1482249"/>
            <a:ext cx="657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length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434" name="直线箭头连接符 433"/>
          <p:cNvCxnSpPr/>
          <p:nvPr/>
        </p:nvCxnSpPr>
        <p:spPr>
          <a:xfrm>
            <a:off x="8658900" y="1895035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5" name="直线箭头连接符 434"/>
          <p:cNvCxnSpPr/>
          <p:nvPr/>
        </p:nvCxnSpPr>
        <p:spPr>
          <a:xfrm>
            <a:off x="9043850" y="1895035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6" name="文本框 435"/>
          <p:cNvSpPr txBox="1"/>
          <p:nvPr/>
        </p:nvSpPr>
        <p:spPr>
          <a:xfrm>
            <a:off x="8548883" y="1652728"/>
            <a:ext cx="2263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i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37" name="文本框 436"/>
          <p:cNvSpPr txBox="1"/>
          <p:nvPr/>
        </p:nvSpPr>
        <p:spPr>
          <a:xfrm>
            <a:off x="8930833" y="1652728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s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43" name="文本框 442"/>
          <p:cNvSpPr txBox="1"/>
          <p:nvPr/>
        </p:nvSpPr>
        <p:spPr>
          <a:xfrm>
            <a:off x="4440113" y="2884895"/>
            <a:ext cx="520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level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444" name="直线箭头连接符 443"/>
          <p:cNvCxnSpPr/>
          <p:nvPr/>
        </p:nvCxnSpPr>
        <p:spPr>
          <a:xfrm>
            <a:off x="4691771" y="3127202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5" name="直线箭头连接符 444"/>
          <p:cNvCxnSpPr/>
          <p:nvPr/>
        </p:nvCxnSpPr>
        <p:spPr>
          <a:xfrm>
            <a:off x="5104808" y="2952957"/>
            <a:ext cx="0" cy="442269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6" name="文本框 445"/>
          <p:cNvSpPr txBox="1"/>
          <p:nvPr/>
        </p:nvSpPr>
        <p:spPr>
          <a:xfrm>
            <a:off x="4776368" y="2701327"/>
            <a:ext cx="7841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position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451" name="直线箭头连接符 450"/>
          <p:cNvCxnSpPr/>
          <p:nvPr/>
        </p:nvCxnSpPr>
        <p:spPr>
          <a:xfrm>
            <a:off x="5486118" y="3125468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2" name="直线箭头连接符 451"/>
          <p:cNvCxnSpPr/>
          <p:nvPr/>
        </p:nvCxnSpPr>
        <p:spPr>
          <a:xfrm>
            <a:off x="5906193" y="3125468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3" name="文本框 452"/>
          <p:cNvSpPr txBox="1"/>
          <p:nvPr/>
        </p:nvSpPr>
        <p:spPr>
          <a:xfrm>
            <a:off x="5179866" y="2883161"/>
            <a:ext cx="6000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offset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54" name="文本框 453"/>
          <p:cNvSpPr txBox="1"/>
          <p:nvPr/>
        </p:nvSpPr>
        <p:spPr>
          <a:xfrm>
            <a:off x="5655753" y="2883160"/>
            <a:ext cx="657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length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56" name="文本框 455"/>
          <p:cNvSpPr txBox="1"/>
          <p:nvPr/>
        </p:nvSpPr>
        <p:spPr>
          <a:xfrm>
            <a:off x="6427529" y="2879889"/>
            <a:ext cx="520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level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457" name="直线箭头连接符 456"/>
          <p:cNvCxnSpPr/>
          <p:nvPr/>
        </p:nvCxnSpPr>
        <p:spPr>
          <a:xfrm>
            <a:off x="6679187" y="3122196"/>
            <a:ext cx="0" cy="263393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9" name="直线箭头连接符 458"/>
          <p:cNvCxnSpPr>
            <a:endCxn id="160" idx="2"/>
          </p:cNvCxnSpPr>
          <p:nvPr/>
        </p:nvCxnSpPr>
        <p:spPr>
          <a:xfrm flipH="1" flipV="1">
            <a:off x="3142004" y="4099662"/>
            <a:ext cx="3183382" cy="112287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2" name="直线箭头连接符 461"/>
          <p:cNvCxnSpPr>
            <a:endCxn id="168" idx="2"/>
          </p:cNvCxnSpPr>
          <p:nvPr/>
        </p:nvCxnSpPr>
        <p:spPr>
          <a:xfrm flipH="1" flipV="1">
            <a:off x="6310899" y="4097204"/>
            <a:ext cx="489004" cy="112533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6" name="直线箭头连接符 465"/>
          <p:cNvCxnSpPr>
            <a:stCxn id="40" idx="2"/>
            <a:endCxn id="471" idx="2"/>
          </p:cNvCxnSpPr>
          <p:nvPr/>
        </p:nvCxnSpPr>
        <p:spPr>
          <a:xfrm flipV="1">
            <a:off x="1800248" y="6003438"/>
            <a:ext cx="4593971" cy="9529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1" name="文本框 470"/>
          <p:cNvSpPr txBox="1"/>
          <p:nvPr/>
        </p:nvSpPr>
        <p:spPr>
          <a:xfrm>
            <a:off x="6257001" y="5726439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72" name="文本框 471"/>
          <p:cNvSpPr txBox="1"/>
          <p:nvPr/>
        </p:nvSpPr>
        <p:spPr>
          <a:xfrm>
            <a:off x="6667729" y="5726177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474" name="直线箭头连接符 473"/>
          <p:cNvCxnSpPr>
            <a:stCxn id="36" idx="2"/>
            <a:endCxn id="133" idx="2"/>
          </p:cNvCxnSpPr>
          <p:nvPr/>
        </p:nvCxnSpPr>
        <p:spPr>
          <a:xfrm flipV="1">
            <a:off x="1796536" y="2831159"/>
            <a:ext cx="6524727" cy="264138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2912263" y="937212"/>
          <a:ext cx="6336000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3962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4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98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111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111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107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16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15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2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3529944" y="0"/>
            <a:ext cx="4620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文档</a:t>
            </a:r>
            <a:r>
              <a:rPr kumimoji="1" lang="en-US" altLang="zh-CN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r>
              <a:rPr kumimoji="1" lang="zh-CN" altLang="en-US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，域名：“</a:t>
            </a:r>
            <a:r>
              <a:rPr kumimoji="1" lang="en-US" altLang="zh-CN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title</a:t>
            </a:r>
            <a:r>
              <a:rPr kumimoji="1" lang="zh-CN" altLang="en-US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”，域值：“</a:t>
            </a:r>
            <a:r>
              <a:rPr kumimoji="1" lang="en-US" altLang="zh-CN" b="1" dirty="0">
                <a:solidFill>
                  <a:srgbClr val="C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book</a:t>
            </a:r>
            <a:r>
              <a:rPr kumimoji="1" lang="zh-CN" altLang="en-US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”</a:t>
            </a:r>
          </a:p>
        </p:txBody>
      </p:sp>
      <p:sp>
        <p:nvSpPr>
          <p:cNvPr id="6" name="矩形 5"/>
          <p:cNvSpPr/>
          <p:nvPr/>
        </p:nvSpPr>
        <p:spPr>
          <a:xfrm>
            <a:off x="611633" y="938883"/>
            <a:ext cx="230063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/>
              <a:t>ByteBlockPool的buffers[ ][ ]</a:t>
            </a:r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65853" y="1734292"/>
          <a:ext cx="2539413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64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64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464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688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term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termId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color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688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book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688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is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6883"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611633" y="1251417"/>
            <a:ext cx="1306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“</a:t>
            </a:r>
            <a:r>
              <a:rPr kumimoji="1" lang="en-US" altLang="zh-CN" sz="14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content</a:t>
            </a:r>
            <a:r>
              <a:rPr kumimoji="1" lang="en-US" altLang="zh-CN" dirty="0"/>
              <a:t>”</a:t>
            </a:r>
            <a:endParaRPr kumimoji="1"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10256099" y="1257612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“</a:t>
            </a:r>
            <a:r>
              <a:rPr kumimoji="1" lang="en-US" altLang="zh-CN" sz="14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title</a:t>
            </a:r>
            <a:r>
              <a:rPr kumimoji="1" lang="en-US" altLang="zh-CN" dirty="0"/>
              <a:t>”</a:t>
            </a:r>
            <a:endParaRPr kumimoji="1"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-37117" y="2993337"/>
            <a:ext cx="10465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termFreq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11" name="表格 10"/>
          <p:cNvGraphicFramePr>
            <a:graphicFrameLocks noGrp="1"/>
          </p:cNvGraphicFramePr>
          <p:nvPr/>
        </p:nvGraphicFramePr>
        <p:xfrm>
          <a:off x="1302219" y="2993337"/>
          <a:ext cx="1281600" cy="3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72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2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2" name="文本框 11"/>
          <p:cNvSpPr txBox="1"/>
          <p:nvPr/>
        </p:nvSpPr>
        <p:spPr>
          <a:xfrm>
            <a:off x="-37117" y="3614003"/>
            <a:ext cx="1203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lastDocIDs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13" name="表格 12"/>
          <p:cNvGraphicFramePr>
            <a:graphicFrameLocks noGrp="1"/>
          </p:cNvGraphicFramePr>
          <p:nvPr/>
        </p:nvGraphicFramePr>
        <p:xfrm>
          <a:off x="1302219" y="3614003"/>
          <a:ext cx="1281600" cy="314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432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" name="文本框 13"/>
          <p:cNvSpPr txBox="1"/>
          <p:nvPr/>
        </p:nvSpPr>
        <p:spPr>
          <a:xfrm>
            <a:off x="-37117" y="4249955"/>
            <a:ext cx="13789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lastDocCodes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15" name="表格 14"/>
          <p:cNvGraphicFramePr>
            <a:graphicFrameLocks noGrp="1"/>
          </p:cNvGraphicFramePr>
          <p:nvPr/>
        </p:nvGraphicFramePr>
        <p:xfrm>
          <a:off x="1302219" y="4234669"/>
          <a:ext cx="1281600" cy="3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72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6" name="文本框 15"/>
          <p:cNvSpPr txBox="1"/>
          <p:nvPr/>
        </p:nvSpPr>
        <p:spPr>
          <a:xfrm>
            <a:off x="-37117" y="4887298"/>
            <a:ext cx="12925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lastPositions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17" name="表格 16"/>
          <p:cNvGraphicFramePr>
            <a:graphicFrameLocks noGrp="1"/>
          </p:cNvGraphicFramePr>
          <p:nvPr/>
        </p:nvGraphicFramePr>
        <p:xfrm>
          <a:off x="1302219" y="4855335"/>
          <a:ext cx="1281600" cy="3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72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8" name="文本框 17"/>
          <p:cNvSpPr txBox="1"/>
          <p:nvPr/>
        </p:nvSpPr>
        <p:spPr>
          <a:xfrm>
            <a:off x="-37117" y="5472539"/>
            <a:ext cx="1074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textStarts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19" name="表格 18"/>
          <p:cNvGraphicFramePr>
            <a:graphicFrameLocks noGrp="1"/>
          </p:cNvGraphicFramePr>
          <p:nvPr/>
        </p:nvGraphicFramePr>
        <p:xfrm>
          <a:off x="1302219" y="5472539"/>
          <a:ext cx="1267200" cy="39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6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6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24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>
                          <a:solidFill>
                            <a:schemeClr val="tx1"/>
                          </a:solidFill>
                        </a:rPr>
                        <a:t>29</a:t>
                      </a:r>
                      <a:endParaRPr lang="zh-CN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0" name="文本框 19"/>
          <p:cNvSpPr txBox="1"/>
          <p:nvPr/>
        </p:nvSpPr>
        <p:spPr>
          <a:xfrm>
            <a:off x="-37117" y="6089743"/>
            <a:ext cx="9888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intStarts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21" name="表格 20"/>
          <p:cNvGraphicFramePr>
            <a:graphicFrameLocks noGrp="1"/>
          </p:cNvGraphicFramePr>
          <p:nvPr/>
        </p:nvGraphicFramePr>
        <p:xfrm>
          <a:off x="1302219" y="6089743"/>
          <a:ext cx="1281600" cy="3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72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2" name="表格 21"/>
          <p:cNvGraphicFramePr>
            <a:graphicFrameLocks noGrp="1"/>
          </p:cNvGraphicFramePr>
          <p:nvPr/>
        </p:nvGraphicFramePr>
        <p:xfrm>
          <a:off x="9593268" y="1733879"/>
          <a:ext cx="2539413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64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64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464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36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term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termId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color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rgbClr val="C00000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book</a:t>
                      </a:r>
                      <a:endParaRPr lang="zh-CN" altLang="en-US" sz="1200" b="1" i="0" dirty="0">
                        <a:solidFill>
                          <a:srgbClr val="C00000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3" name="文本框 22"/>
          <p:cNvSpPr txBox="1"/>
          <p:nvPr/>
        </p:nvSpPr>
        <p:spPr>
          <a:xfrm>
            <a:off x="1314111" y="3318432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637201" y="3316502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945645" y="3316501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254089" y="3316500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302219" y="3943758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625309" y="3941828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933753" y="3941827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2242197" y="3941826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321005" y="4565864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644095" y="4563934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952539" y="4563933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2260983" y="4563932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336229" y="5197470"/>
            <a:ext cx="2744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659319" y="5195540"/>
            <a:ext cx="2744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1967763" y="5195539"/>
            <a:ext cx="2744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2276207" y="5195538"/>
            <a:ext cx="2744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339941" y="5823667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1663031" y="5821737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971475" y="5821736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2279919" y="5821735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1332897" y="6460768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1655987" y="6458838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1964431" y="6458837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2272875" y="6458836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9512723" y="2993337"/>
            <a:ext cx="10465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termFreq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48" name="表格 47"/>
          <p:cNvGraphicFramePr>
            <a:graphicFrameLocks noGrp="1"/>
          </p:cNvGraphicFramePr>
          <p:nvPr/>
        </p:nvGraphicFramePr>
        <p:xfrm>
          <a:off x="10852059" y="2993337"/>
          <a:ext cx="1281600" cy="3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72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</a:t>
                      </a:r>
                      <a:endParaRPr lang="zh-CN" altLang="en-US" sz="10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0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0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0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9" name="文本框 48"/>
          <p:cNvSpPr txBox="1"/>
          <p:nvPr/>
        </p:nvSpPr>
        <p:spPr>
          <a:xfrm>
            <a:off x="9512723" y="3614003"/>
            <a:ext cx="1203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lastDocIDs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50" name="表格 49"/>
          <p:cNvGraphicFramePr>
            <a:graphicFrameLocks noGrp="1"/>
          </p:cNvGraphicFramePr>
          <p:nvPr/>
        </p:nvGraphicFramePr>
        <p:xfrm>
          <a:off x="10852059" y="3614003"/>
          <a:ext cx="1281600" cy="314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432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10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0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0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0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1" name="文本框 50"/>
          <p:cNvSpPr txBox="1"/>
          <p:nvPr/>
        </p:nvSpPr>
        <p:spPr>
          <a:xfrm>
            <a:off x="9512723" y="4249955"/>
            <a:ext cx="13789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lastDocCodes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52" name="表格 51"/>
          <p:cNvGraphicFramePr>
            <a:graphicFrameLocks noGrp="1"/>
          </p:cNvGraphicFramePr>
          <p:nvPr/>
        </p:nvGraphicFramePr>
        <p:xfrm>
          <a:off x="10852059" y="4234669"/>
          <a:ext cx="1281600" cy="3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72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10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0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0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0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3" name="文本框 52"/>
          <p:cNvSpPr txBox="1"/>
          <p:nvPr/>
        </p:nvSpPr>
        <p:spPr>
          <a:xfrm>
            <a:off x="9512723" y="4887298"/>
            <a:ext cx="12925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lastPositions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54" name="表格 53"/>
          <p:cNvGraphicFramePr>
            <a:graphicFrameLocks noGrp="1"/>
          </p:cNvGraphicFramePr>
          <p:nvPr/>
        </p:nvGraphicFramePr>
        <p:xfrm>
          <a:off x="10852059" y="4855335"/>
          <a:ext cx="1281600" cy="3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72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10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0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0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0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5" name="文本框 54"/>
          <p:cNvSpPr txBox="1"/>
          <p:nvPr/>
        </p:nvSpPr>
        <p:spPr>
          <a:xfrm>
            <a:off x="9512723" y="5472539"/>
            <a:ext cx="1074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textStarts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56" name="表格 55"/>
          <p:cNvGraphicFramePr>
            <a:graphicFrameLocks noGrp="1"/>
          </p:cNvGraphicFramePr>
          <p:nvPr/>
        </p:nvGraphicFramePr>
        <p:xfrm>
          <a:off x="10852059" y="5472539"/>
          <a:ext cx="1281600" cy="3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72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42</a:t>
                      </a:r>
                      <a:endParaRPr lang="zh-CN" altLang="en-US" sz="9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9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9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9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7" name="文本框 56"/>
          <p:cNvSpPr txBox="1"/>
          <p:nvPr/>
        </p:nvSpPr>
        <p:spPr>
          <a:xfrm>
            <a:off x="9512723" y="6089743"/>
            <a:ext cx="9888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intStarts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58" name="表格 57"/>
          <p:cNvGraphicFramePr>
            <a:graphicFrameLocks noGrp="1"/>
          </p:cNvGraphicFramePr>
          <p:nvPr/>
        </p:nvGraphicFramePr>
        <p:xfrm>
          <a:off x="10852059" y="6089743"/>
          <a:ext cx="1281600" cy="3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72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4</a:t>
                      </a:r>
                      <a:endParaRPr lang="zh-CN" altLang="en-US" sz="10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0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0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0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9" name="文本框 58"/>
          <p:cNvSpPr txBox="1"/>
          <p:nvPr/>
        </p:nvSpPr>
        <p:spPr>
          <a:xfrm>
            <a:off x="10863951" y="3318432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11187041" y="3316502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11495485" y="3316501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11803929" y="3316500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10852059" y="3943758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11175149" y="3941828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11483593" y="3941827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11792037" y="3941826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10870845" y="4565864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11193935" y="4563934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11502379" y="4563933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11810823" y="4563932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10886069" y="5197470"/>
            <a:ext cx="2744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11209159" y="5195540"/>
            <a:ext cx="2744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11517603" y="5195539"/>
            <a:ext cx="2744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11826047" y="5195538"/>
            <a:ext cx="2744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10889781" y="5823667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11212871" y="5821737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11521315" y="5821736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11829759" y="5821735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10897961" y="6489459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11221051" y="6487529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11529495" y="6487528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11837939" y="6487527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2976267" y="1329822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3342967" y="1329821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3773671" y="1329820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4171222" y="1329819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4555215" y="1329821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4	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4921915" y="1329820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5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5352619" y="1329819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6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5750170" y="1329818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7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6145162" y="1327364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8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6511862" y="1327363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9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6897682" y="1327362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7295233" y="1327361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7666794" y="1327361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8033494" y="1327360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8464198" y="1327359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14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8" name="文本框 97"/>
          <p:cNvSpPr txBox="1"/>
          <p:nvPr/>
        </p:nvSpPr>
        <p:spPr>
          <a:xfrm>
            <a:off x="8861749" y="1327358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15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99" name="直线箭头连接符 98"/>
          <p:cNvCxnSpPr/>
          <p:nvPr/>
        </p:nvCxnSpPr>
        <p:spPr>
          <a:xfrm>
            <a:off x="3062941" y="662828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文本框 99"/>
          <p:cNvSpPr txBox="1"/>
          <p:nvPr/>
        </p:nvSpPr>
        <p:spPr>
          <a:xfrm>
            <a:off x="2621906" y="429032"/>
            <a:ext cx="657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length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01" name="直线箭头连接符 100"/>
          <p:cNvCxnSpPr/>
          <p:nvPr/>
        </p:nvCxnSpPr>
        <p:spPr>
          <a:xfrm>
            <a:off x="3480184" y="662828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线箭头连接符 101"/>
          <p:cNvCxnSpPr/>
          <p:nvPr/>
        </p:nvCxnSpPr>
        <p:spPr>
          <a:xfrm>
            <a:off x="3910888" y="649412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直线箭头连接符 102"/>
          <p:cNvCxnSpPr/>
          <p:nvPr/>
        </p:nvCxnSpPr>
        <p:spPr>
          <a:xfrm>
            <a:off x="4308439" y="662828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线箭头连接符 103"/>
          <p:cNvCxnSpPr/>
          <p:nvPr/>
        </p:nvCxnSpPr>
        <p:spPr>
          <a:xfrm>
            <a:off x="4692432" y="662828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文本框 104"/>
          <p:cNvSpPr txBox="1"/>
          <p:nvPr/>
        </p:nvSpPr>
        <p:spPr>
          <a:xfrm>
            <a:off x="3027341" y="1652728"/>
            <a:ext cx="2792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h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3773671" y="424189"/>
            <a:ext cx="2824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o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07" name="文本框 106"/>
          <p:cNvSpPr txBox="1"/>
          <p:nvPr/>
        </p:nvSpPr>
        <p:spPr>
          <a:xfrm>
            <a:off x="4157663" y="424189"/>
            <a:ext cx="2824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o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08" name="文本框 107"/>
          <p:cNvSpPr txBox="1"/>
          <p:nvPr/>
        </p:nvSpPr>
        <p:spPr>
          <a:xfrm>
            <a:off x="4547200" y="424189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k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09" name="直线箭头连接符 108"/>
          <p:cNvCxnSpPr/>
          <p:nvPr/>
        </p:nvCxnSpPr>
        <p:spPr>
          <a:xfrm>
            <a:off x="6644509" y="649412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文本框 109"/>
          <p:cNvSpPr txBox="1"/>
          <p:nvPr/>
        </p:nvSpPr>
        <p:spPr>
          <a:xfrm>
            <a:off x="7604463" y="1652728"/>
            <a:ext cx="520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level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11" name="直线箭头连接符 110"/>
          <p:cNvCxnSpPr/>
          <p:nvPr/>
        </p:nvCxnSpPr>
        <p:spPr>
          <a:xfrm>
            <a:off x="7075200" y="525636"/>
            <a:ext cx="0" cy="411576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文本框 111"/>
          <p:cNvSpPr txBox="1"/>
          <p:nvPr/>
        </p:nvSpPr>
        <p:spPr>
          <a:xfrm>
            <a:off x="6710179" y="248637"/>
            <a:ext cx="7841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position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13" name="直线箭头连接符 112"/>
          <p:cNvCxnSpPr/>
          <p:nvPr/>
        </p:nvCxnSpPr>
        <p:spPr>
          <a:xfrm>
            <a:off x="7270789" y="525636"/>
            <a:ext cx="0" cy="411576"/>
          </a:xfrm>
          <a:prstGeom prst="straightConnector1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直线箭头连接符 113"/>
          <p:cNvCxnSpPr/>
          <p:nvPr/>
        </p:nvCxnSpPr>
        <p:spPr>
          <a:xfrm>
            <a:off x="8861749" y="525636"/>
            <a:ext cx="0" cy="411576"/>
          </a:xfrm>
          <a:prstGeom prst="straightConnector1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直线箭头连接符 114"/>
          <p:cNvCxnSpPr/>
          <p:nvPr/>
        </p:nvCxnSpPr>
        <p:spPr>
          <a:xfrm>
            <a:off x="7270789" y="816760"/>
            <a:ext cx="159096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文本框 115"/>
          <p:cNvSpPr txBox="1"/>
          <p:nvPr/>
        </p:nvSpPr>
        <p:spPr>
          <a:xfrm>
            <a:off x="7703550" y="419310"/>
            <a:ext cx="5838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index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17" name="直线箭头连接符 116"/>
          <p:cNvCxnSpPr/>
          <p:nvPr/>
        </p:nvCxnSpPr>
        <p:spPr>
          <a:xfrm>
            <a:off x="9097164" y="649412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文本框 117"/>
          <p:cNvSpPr txBox="1"/>
          <p:nvPr/>
        </p:nvSpPr>
        <p:spPr>
          <a:xfrm>
            <a:off x="8828401" y="372413"/>
            <a:ext cx="657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length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119" name="表格 118"/>
          <p:cNvGraphicFramePr>
            <a:graphicFrameLocks noGrp="1"/>
          </p:cNvGraphicFramePr>
          <p:nvPr/>
        </p:nvGraphicFramePr>
        <p:xfrm>
          <a:off x="2928000" y="2169419"/>
          <a:ext cx="6336000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3962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104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105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4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3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2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104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105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5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4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17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2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105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115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20" name="文本框 119"/>
          <p:cNvSpPr txBox="1"/>
          <p:nvPr/>
        </p:nvSpPr>
        <p:spPr>
          <a:xfrm>
            <a:off x="2947120" y="2562029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16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21" name="文本框 120"/>
          <p:cNvSpPr txBox="1"/>
          <p:nvPr/>
        </p:nvSpPr>
        <p:spPr>
          <a:xfrm>
            <a:off x="3313820" y="2562028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17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22" name="文本框 121"/>
          <p:cNvSpPr txBox="1"/>
          <p:nvPr/>
        </p:nvSpPr>
        <p:spPr>
          <a:xfrm>
            <a:off x="3744524" y="2562027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18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23" name="文本框 122"/>
          <p:cNvSpPr txBox="1"/>
          <p:nvPr/>
        </p:nvSpPr>
        <p:spPr>
          <a:xfrm>
            <a:off x="4142075" y="2562026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19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24" name="文本框 123"/>
          <p:cNvSpPr txBox="1"/>
          <p:nvPr/>
        </p:nvSpPr>
        <p:spPr>
          <a:xfrm>
            <a:off x="4526068" y="2562028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20	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25" name="文本框 124"/>
          <p:cNvSpPr txBox="1"/>
          <p:nvPr/>
        </p:nvSpPr>
        <p:spPr>
          <a:xfrm>
            <a:off x="4892768" y="2562027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26" name="文本框 125"/>
          <p:cNvSpPr txBox="1"/>
          <p:nvPr/>
        </p:nvSpPr>
        <p:spPr>
          <a:xfrm>
            <a:off x="5323472" y="2562026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27" name="文本框 126"/>
          <p:cNvSpPr txBox="1"/>
          <p:nvPr/>
        </p:nvSpPr>
        <p:spPr>
          <a:xfrm>
            <a:off x="5721023" y="2562025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28" name="文本框 127"/>
          <p:cNvSpPr txBox="1"/>
          <p:nvPr/>
        </p:nvSpPr>
        <p:spPr>
          <a:xfrm>
            <a:off x="6116015" y="2559571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24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29" name="文本框 128"/>
          <p:cNvSpPr txBox="1"/>
          <p:nvPr/>
        </p:nvSpPr>
        <p:spPr>
          <a:xfrm>
            <a:off x="6482715" y="2559570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25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30" name="文本框 129"/>
          <p:cNvSpPr txBox="1"/>
          <p:nvPr/>
        </p:nvSpPr>
        <p:spPr>
          <a:xfrm>
            <a:off x="6913418" y="2559569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26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31" name="文本框 130"/>
          <p:cNvSpPr txBox="1"/>
          <p:nvPr/>
        </p:nvSpPr>
        <p:spPr>
          <a:xfrm>
            <a:off x="7310969" y="2559568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27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32" name="文本框 131"/>
          <p:cNvSpPr txBox="1"/>
          <p:nvPr/>
        </p:nvSpPr>
        <p:spPr>
          <a:xfrm>
            <a:off x="7682530" y="2559568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28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33" name="文本框 132"/>
          <p:cNvSpPr txBox="1"/>
          <p:nvPr/>
        </p:nvSpPr>
        <p:spPr>
          <a:xfrm>
            <a:off x="8139161" y="2554160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29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34" name="文本框 133"/>
          <p:cNvSpPr txBox="1"/>
          <p:nvPr/>
        </p:nvSpPr>
        <p:spPr>
          <a:xfrm>
            <a:off x="8490003" y="2554160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35" name="文本框 134"/>
          <p:cNvSpPr txBox="1"/>
          <p:nvPr/>
        </p:nvSpPr>
        <p:spPr>
          <a:xfrm>
            <a:off x="8889855" y="2554160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36" name="直线箭头连接符 135"/>
          <p:cNvCxnSpPr/>
          <p:nvPr/>
        </p:nvCxnSpPr>
        <p:spPr>
          <a:xfrm>
            <a:off x="7856121" y="1895035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文本框 136"/>
          <p:cNvSpPr txBox="1"/>
          <p:nvPr/>
        </p:nvSpPr>
        <p:spPr>
          <a:xfrm>
            <a:off x="6414509" y="429032"/>
            <a:ext cx="520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level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38" name="直线箭头连接符 137"/>
          <p:cNvCxnSpPr/>
          <p:nvPr/>
        </p:nvCxnSpPr>
        <p:spPr>
          <a:xfrm>
            <a:off x="3152279" y="1895035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直线箭头连接符 138"/>
          <p:cNvCxnSpPr/>
          <p:nvPr/>
        </p:nvCxnSpPr>
        <p:spPr>
          <a:xfrm>
            <a:off x="3529944" y="1895035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文本框 139"/>
          <p:cNvSpPr txBox="1"/>
          <p:nvPr/>
        </p:nvSpPr>
        <p:spPr>
          <a:xfrm>
            <a:off x="3331145" y="429032"/>
            <a:ext cx="2824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b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41" name="文本框 140"/>
          <p:cNvSpPr txBox="1"/>
          <p:nvPr/>
        </p:nvSpPr>
        <p:spPr>
          <a:xfrm>
            <a:off x="3421279" y="1652728"/>
            <a:ext cx="2263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i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42" name="直线箭头连接符 141"/>
          <p:cNvCxnSpPr/>
          <p:nvPr/>
        </p:nvCxnSpPr>
        <p:spPr>
          <a:xfrm>
            <a:off x="3904101" y="1895035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直线箭头连接符 142"/>
          <p:cNvCxnSpPr/>
          <p:nvPr/>
        </p:nvCxnSpPr>
        <p:spPr>
          <a:xfrm>
            <a:off x="4324176" y="1895035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文本框 143"/>
          <p:cNvSpPr txBox="1"/>
          <p:nvPr/>
        </p:nvSpPr>
        <p:spPr>
          <a:xfrm>
            <a:off x="3597849" y="1652728"/>
            <a:ext cx="6000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offset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45" name="文本框 144"/>
          <p:cNvSpPr txBox="1"/>
          <p:nvPr/>
        </p:nvSpPr>
        <p:spPr>
          <a:xfrm>
            <a:off x="4073736" y="1652727"/>
            <a:ext cx="657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length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3616234" y="5683853"/>
            <a:ext cx="21675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/>
              <a:t>Int</a:t>
            </a:r>
            <a:r>
              <a:rPr lang="zh-CN" altLang="en-US" sz="1400" dirty="0"/>
              <a:t>BlockPool的buffers[ ][ ]</a:t>
            </a:r>
          </a:p>
        </p:txBody>
      </p:sp>
      <p:graphicFrame>
        <p:nvGraphicFramePr>
          <p:cNvPr id="147" name="表格 1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8771751"/>
              </p:ext>
            </p:extLst>
          </p:nvPr>
        </p:nvGraphicFramePr>
        <p:xfrm>
          <a:off x="6085226" y="5666819"/>
          <a:ext cx="2354400" cy="39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2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2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2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2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924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24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5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26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32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40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47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55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8" name="文本框 147"/>
          <p:cNvSpPr txBox="1"/>
          <p:nvPr/>
        </p:nvSpPr>
        <p:spPr>
          <a:xfrm>
            <a:off x="6130035" y="6118841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49" name="文本框 148"/>
          <p:cNvSpPr txBox="1"/>
          <p:nvPr/>
        </p:nvSpPr>
        <p:spPr>
          <a:xfrm>
            <a:off x="6540763" y="6118579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51" name="直线箭头连接符 150"/>
          <p:cNvCxnSpPr/>
          <p:nvPr/>
        </p:nvCxnSpPr>
        <p:spPr>
          <a:xfrm>
            <a:off x="4692432" y="1791227"/>
            <a:ext cx="0" cy="411576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文本框 151"/>
          <p:cNvSpPr txBox="1"/>
          <p:nvPr/>
        </p:nvSpPr>
        <p:spPr>
          <a:xfrm>
            <a:off x="4330319" y="1482249"/>
            <a:ext cx="7841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position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153" name="表格 152"/>
          <p:cNvGraphicFramePr>
            <a:graphicFrameLocks noGrp="1"/>
          </p:cNvGraphicFramePr>
          <p:nvPr/>
        </p:nvGraphicFramePr>
        <p:xfrm>
          <a:off x="2929606" y="3401626"/>
          <a:ext cx="6336000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3962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16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4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2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16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4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98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111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111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107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54" name="文本框 153"/>
          <p:cNvSpPr txBox="1"/>
          <p:nvPr/>
        </p:nvSpPr>
        <p:spPr>
          <a:xfrm>
            <a:off x="2959902" y="3822663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55" name="文本框 154"/>
          <p:cNvSpPr txBox="1"/>
          <p:nvPr/>
        </p:nvSpPr>
        <p:spPr>
          <a:xfrm>
            <a:off x="3326602" y="3822662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56" name="文本框 155"/>
          <p:cNvSpPr txBox="1"/>
          <p:nvPr/>
        </p:nvSpPr>
        <p:spPr>
          <a:xfrm>
            <a:off x="3757306" y="3822661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34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57" name="文本框 156"/>
          <p:cNvSpPr txBox="1"/>
          <p:nvPr/>
        </p:nvSpPr>
        <p:spPr>
          <a:xfrm>
            <a:off x="4154857" y="3822660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35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58" name="文本框 157"/>
          <p:cNvSpPr txBox="1"/>
          <p:nvPr/>
        </p:nvSpPr>
        <p:spPr>
          <a:xfrm>
            <a:off x="4538850" y="3822662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36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59" name="文本框 158"/>
          <p:cNvSpPr txBox="1"/>
          <p:nvPr/>
        </p:nvSpPr>
        <p:spPr>
          <a:xfrm>
            <a:off x="4905550" y="3822661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37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60" name="文本框 159"/>
          <p:cNvSpPr txBox="1"/>
          <p:nvPr/>
        </p:nvSpPr>
        <p:spPr>
          <a:xfrm>
            <a:off x="5336254" y="3822660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38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61" name="文本框 160"/>
          <p:cNvSpPr txBox="1"/>
          <p:nvPr/>
        </p:nvSpPr>
        <p:spPr>
          <a:xfrm>
            <a:off x="5733805" y="3822659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39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62" name="文本框 161"/>
          <p:cNvSpPr txBox="1"/>
          <p:nvPr/>
        </p:nvSpPr>
        <p:spPr>
          <a:xfrm>
            <a:off x="6128797" y="3820205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40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63" name="文本框 162"/>
          <p:cNvSpPr txBox="1"/>
          <p:nvPr/>
        </p:nvSpPr>
        <p:spPr>
          <a:xfrm>
            <a:off x="6495497" y="3820204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41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64" name="文本框 163"/>
          <p:cNvSpPr txBox="1"/>
          <p:nvPr/>
        </p:nvSpPr>
        <p:spPr>
          <a:xfrm>
            <a:off x="6926200" y="3820203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42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65" name="文本框 164"/>
          <p:cNvSpPr txBox="1"/>
          <p:nvPr/>
        </p:nvSpPr>
        <p:spPr>
          <a:xfrm>
            <a:off x="7323751" y="3820202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43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66" name="文本框 165"/>
          <p:cNvSpPr txBox="1"/>
          <p:nvPr/>
        </p:nvSpPr>
        <p:spPr>
          <a:xfrm>
            <a:off x="7695312" y="3820202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44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67" name="文本框 166"/>
          <p:cNvSpPr txBox="1"/>
          <p:nvPr/>
        </p:nvSpPr>
        <p:spPr>
          <a:xfrm>
            <a:off x="8151943" y="3814794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45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68" name="文本框 167"/>
          <p:cNvSpPr txBox="1"/>
          <p:nvPr/>
        </p:nvSpPr>
        <p:spPr>
          <a:xfrm>
            <a:off x="8502785" y="3814794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46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69" name="文本框 168"/>
          <p:cNvSpPr txBox="1"/>
          <p:nvPr/>
        </p:nvSpPr>
        <p:spPr>
          <a:xfrm>
            <a:off x="8902637" y="3814794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47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70" name="直线箭头连接符 169"/>
          <p:cNvCxnSpPr/>
          <p:nvPr/>
        </p:nvCxnSpPr>
        <p:spPr>
          <a:xfrm>
            <a:off x="6309525" y="1886798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直线箭头连接符 170"/>
          <p:cNvCxnSpPr/>
          <p:nvPr/>
        </p:nvCxnSpPr>
        <p:spPr>
          <a:xfrm>
            <a:off x="6729600" y="1886798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文本框 171"/>
          <p:cNvSpPr txBox="1"/>
          <p:nvPr/>
        </p:nvSpPr>
        <p:spPr>
          <a:xfrm>
            <a:off x="6003273" y="1644491"/>
            <a:ext cx="6000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offset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73" name="文本框 172"/>
          <p:cNvSpPr txBox="1"/>
          <p:nvPr/>
        </p:nvSpPr>
        <p:spPr>
          <a:xfrm>
            <a:off x="6479160" y="1644490"/>
            <a:ext cx="657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length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74" name="文本框 173"/>
          <p:cNvSpPr txBox="1"/>
          <p:nvPr/>
        </p:nvSpPr>
        <p:spPr>
          <a:xfrm>
            <a:off x="5399848" y="1638545"/>
            <a:ext cx="2792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h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75" name="直线箭头连接符 174"/>
          <p:cNvCxnSpPr/>
          <p:nvPr/>
        </p:nvCxnSpPr>
        <p:spPr>
          <a:xfrm>
            <a:off x="5524786" y="1880852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直线箭头连接符 175"/>
          <p:cNvCxnSpPr/>
          <p:nvPr/>
        </p:nvCxnSpPr>
        <p:spPr>
          <a:xfrm>
            <a:off x="5902451" y="1880852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文本框 176"/>
          <p:cNvSpPr txBox="1"/>
          <p:nvPr/>
        </p:nvSpPr>
        <p:spPr>
          <a:xfrm>
            <a:off x="5793786" y="1638545"/>
            <a:ext cx="2263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i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78" name="直线箭头连接符 177"/>
          <p:cNvCxnSpPr/>
          <p:nvPr/>
        </p:nvCxnSpPr>
        <p:spPr>
          <a:xfrm>
            <a:off x="5122190" y="1883528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文本框 178"/>
          <p:cNvSpPr txBox="1"/>
          <p:nvPr/>
        </p:nvSpPr>
        <p:spPr>
          <a:xfrm>
            <a:off x="4769870" y="1652728"/>
            <a:ext cx="657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length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80" name="直线箭头连接符 179"/>
          <p:cNvCxnSpPr/>
          <p:nvPr/>
        </p:nvCxnSpPr>
        <p:spPr>
          <a:xfrm>
            <a:off x="8277663" y="1733879"/>
            <a:ext cx="0" cy="442269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1" name="文本框 180"/>
          <p:cNvSpPr txBox="1"/>
          <p:nvPr/>
        </p:nvSpPr>
        <p:spPr>
          <a:xfrm>
            <a:off x="7949223" y="1482249"/>
            <a:ext cx="657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length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82" name="直线箭头连接符 181"/>
          <p:cNvCxnSpPr/>
          <p:nvPr/>
        </p:nvCxnSpPr>
        <p:spPr>
          <a:xfrm>
            <a:off x="8658900" y="1895035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直线箭头连接符 182"/>
          <p:cNvCxnSpPr/>
          <p:nvPr/>
        </p:nvCxnSpPr>
        <p:spPr>
          <a:xfrm>
            <a:off x="9043850" y="1895035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文本框 183"/>
          <p:cNvSpPr txBox="1"/>
          <p:nvPr/>
        </p:nvSpPr>
        <p:spPr>
          <a:xfrm>
            <a:off x="8548883" y="1652728"/>
            <a:ext cx="2263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i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85" name="文本框 184"/>
          <p:cNvSpPr txBox="1"/>
          <p:nvPr/>
        </p:nvSpPr>
        <p:spPr>
          <a:xfrm>
            <a:off x="8930833" y="1652728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s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86" name="文本框 185"/>
          <p:cNvSpPr txBox="1"/>
          <p:nvPr/>
        </p:nvSpPr>
        <p:spPr>
          <a:xfrm>
            <a:off x="4440113" y="2884895"/>
            <a:ext cx="520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level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87" name="直线箭头连接符 186"/>
          <p:cNvCxnSpPr/>
          <p:nvPr/>
        </p:nvCxnSpPr>
        <p:spPr>
          <a:xfrm>
            <a:off x="4691771" y="3127202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直线箭头连接符 187"/>
          <p:cNvCxnSpPr/>
          <p:nvPr/>
        </p:nvCxnSpPr>
        <p:spPr>
          <a:xfrm>
            <a:off x="5104808" y="2952957"/>
            <a:ext cx="0" cy="442269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9" name="文本框 188"/>
          <p:cNvSpPr txBox="1"/>
          <p:nvPr/>
        </p:nvSpPr>
        <p:spPr>
          <a:xfrm>
            <a:off x="4776368" y="2701327"/>
            <a:ext cx="7841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position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90" name="直线箭头连接符 189"/>
          <p:cNvCxnSpPr/>
          <p:nvPr/>
        </p:nvCxnSpPr>
        <p:spPr>
          <a:xfrm>
            <a:off x="5486118" y="3125468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直线箭头连接符 190"/>
          <p:cNvCxnSpPr/>
          <p:nvPr/>
        </p:nvCxnSpPr>
        <p:spPr>
          <a:xfrm>
            <a:off x="5906193" y="3125468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2" name="文本框 191"/>
          <p:cNvSpPr txBox="1"/>
          <p:nvPr/>
        </p:nvSpPr>
        <p:spPr>
          <a:xfrm>
            <a:off x="5179866" y="2883161"/>
            <a:ext cx="6000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offset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93" name="文本框 192"/>
          <p:cNvSpPr txBox="1"/>
          <p:nvPr/>
        </p:nvSpPr>
        <p:spPr>
          <a:xfrm>
            <a:off x="5655753" y="2883160"/>
            <a:ext cx="657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length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94" name="文本框 193"/>
          <p:cNvSpPr txBox="1"/>
          <p:nvPr/>
        </p:nvSpPr>
        <p:spPr>
          <a:xfrm>
            <a:off x="6427529" y="2879889"/>
            <a:ext cx="520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level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95" name="直线箭头连接符 194"/>
          <p:cNvCxnSpPr/>
          <p:nvPr/>
        </p:nvCxnSpPr>
        <p:spPr>
          <a:xfrm>
            <a:off x="6679187" y="3122196"/>
            <a:ext cx="0" cy="263393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9" name="文本框 198"/>
          <p:cNvSpPr txBox="1"/>
          <p:nvPr/>
        </p:nvSpPr>
        <p:spPr>
          <a:xfrm>
            <a:off x="6917735" y="6118841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00" name="文本框 199"/>
          <p:cNvSpPr txBox="1"/>
          <p:nvPr/>
        </p:nvSpPr>
        <p:spPr>
          <a:xfrm>
            <a:off x="7328463" y="6118579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202" name="表格 201"/>
          <p:cNvGraphicFramePr>
            <a:graphicFrameLocks noGrp="1"/>
          </p:cNvGraphicFramePr>
          <p:nvPr/>
        </p:nvGraphicFramePr>
        <p:xfrm>
          <a:off x="2912263" y="4689178"/>
          <a:ext cx="6336000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3962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16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4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16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03" name="文本框 202"/>
          <p:cNvSpPr txBox="1"/>
          <p:nvPr/>
        </p:nvSpPr>
        <p:spPr>
          <a:xfrm>
            <a:off x="2912757" y="5084036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48	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04" name="文本框 203"/>
          <p:cNvSpPr txBox="1"/>
          <p:nvPr/>
        </p:nvSpPr>
        <p:spPr>
          <a:xfrm>
            <a:off x="3279458" y="5084035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49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05" name="文本框 204"/>
          <p:cNvSpPr txBox="1"/>
          <p:nvPr/>
        </p:nvSpPr>
        <p:spPr>
          <a:xfrm>
            <a:off x="3710161" y="5084034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50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06" name="文本框 205"/>
          <p:cNvSpPr txBox="1"/>
          <p:nvPr/>
        </p:nvSpPr>
        <p:spPr>
          <a:xfrm>
            <a:off x="4107712" y="5084033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51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07" name="文本框 206"/>
          <p:cNvSpPr txBox="1"/>
          <p:nvPr/>
        </p:nvSpPr>
        <p:spPr>
          <a:xfrm>
            <a:off x="4491705" y="5084035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52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08" name="文本框 207"/>
          <p:cNvSpPr txBox="1"/>
          <p:nvPr/>
        </p:nvSpPr>
        <p:spPr>
          <a:xfrm>
            <a:off x="4858405" y="5084034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53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09" name="文本框 208"/>
          <p:cNvSpPr txBox="1"/>
          <p:nvPr/>
        </p:nvSpPr>
        <p:spPr>
          <a:xfrm>
            <a:off x="5289109" y="5084033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54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10" name="文本框 209"/>
          <p:cNvSpPr txBox="1"/>
          <p:nvPr/>
        </p:nvSpPr>
        <p:spPr>
          <a:xfrm>
            <a:off x="5686660" y="5084032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55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11" name="文本框 210"/>
          <p:cNvSpPr txBox="1"/>
          <p:nvPr/>
        </p:nvSpPr>
        <p:spPr>
          <a:xfrm>
            <a:off x="6081652" y="5081578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56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12" name="文本框 211"/>
          <p:cNvSpPr txBox="1"/>
          <p:nvPr/>
        </p:nvSpPr>
        <p:spPr>
          <a:xfrm>
            <a:off x="6448352" y="5081577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57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13" name="文本框 212"/>
          <p:cNvSpPr txBox="1"/>
          <p:nvPr/>
        </p:nvSpPr>
        <p:spPr>
          <a:xfrm>
            <a:off x="6879055" y="5081576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58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14" name="文本框 213"/>
          <p:cNvSpPr txBox="1"/>
          <p:nvPr/>
        </p:nvSpPr>
        <p:spPr>
          <a:xfrm>
            <a:off x="7276606" y="5081575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59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15" name="文本框 214"/>
          <p:cNvSpPr txBox="1"/>
          <p:nvPr/>
        </p:nvSpPr>
        <p:spPr>
          <a:xfrm>
            <a:off x="7648167" y="5081575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60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16" name="文本框 215"/>
          <p:cNvSpPr txBox="1"/>
          <p:nvPr/>
        </p:nvSpPr>
        <p:spPr>
          <a:xfrm>
            <a:off x="8104798" y="5076167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61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17" name="文本框 216"/>
          <p:cNvSpPr txBox="1"/>
          <p:nvPr/>
        </p:nvSpPr>
        <p:spPr>
          <a:xfrm>
            <a:off x="8455640" y="5076167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62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18" name="文本框 217"/>
          <p:cNvSpPr txBox="1"/>
          <p:nvPr/>
        </p:nvSpPr>
        <p:spPr>
          <a:xfrm>
            <a:off x="8855492" y="5076167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63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251" name="直线箭头连接符 250"/>
          <p:cNvCxnSpPr/>
          <p:nvPr/>
        </p:nvCxnSpPr>
        <p:spPr>
          <a:xfrm>
            <a:off x="7085241" y="2955809"/>
            <a:ext cx="0" cy="45133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2" name="文本框 251"/>
          <p:cNvSpPr txBox="1"/>
          <p:nvPr/>
        </p:nvSpPr>
        <p:spPr>
          <a:xfrm>
            <a:off x="6636743" y="2714959"/>
            <a:ext cx="657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length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253" name="直线箭头连接符 252"/>
          <p:cNvCxnSpPr/>
          <p:nvPr/>
        </p:nvCxnSpPr>
        <p:spPr>
          <a:xfrm>
            <a:off x="7502484" y="3132759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直线箭头连接符 253"/>
          <p:cNvCxnSpPr/>
          <p:nvPr/>
        </p:nvCxnSpPr>
        <p:spPr>
          <a:xfrm>
            <a:off x="7933188" y="3119343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直线箭头连接符 254"/>
          <p:cNvCxnSpPr/>
          <p:nvPr/>
        </p:nvCxnSpPr>
        <p:spPr>
          <a:xfrm>
            <a:off x="8330739" y="3132759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直线箭头连接符 255"/>
          <p:cNvCxnSpPr/>
          <p:nvPr/>
        </p:nvCxnSpPr>
        <p:spPr>
          <a:xfrm>
            <a:off x="8714732" y="3132759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7" name="文本框 256"/>
          <p:cNvSpPr txBox="1"/>
          <p:nvPr/>
        </p:nvSpPr>
        <p:spPr>
          <a:xfrm>
            <a:off x="7795971" y="2894120"/>
            <a:ext cx="2824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o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58" name="文本框 257"/>
          <p:cNvSpPr txBox="1"/>
          <p:nvPr/>
        </p:nvSpPr>
        <p:spPr>
          <a:xfrm>
            <a:off x="8179963" y="2894120"/>
            <a:ext cx="2824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o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59" name="文本框 258"/>
          <p:cNvSpPr txBox="1"/>
          <p:nvPr/>
        </p:nvSpPr>
        <p:spPr>
          <a:xfrm>
            <a:off x="8569500" y="2894120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k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60" name="文本框 259"/>
          <p:cNvSpPr txBox="1"/>
          <p:nvPr/>
        </p:nvSpPr>
        <p:spPr>
          <a:xfrm>
            <a:off x="7353445" y="2898963"/>
            <a:ext cx="2824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b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87" name="文本框 286"/>
          <p:cNvSpPr txBox="1"/>
          <p:nvPr/>
        </p:nvSpPr>
        <p:spPr>
          <a:xfrm>
            <a:off x="4034880" y="4153842"/>
            <a:ext cx="520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level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288" name="直线箭头连接符 287"/>
          <p:cNvCxnSpPr/>
          <p:nvPr/>
        </p:nvCxnSpPr>
        <p:spPr>
          <a:xfrm>
            <a:off x="4286538" y="4396149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9" name="直线箭头连接符 288"/>
          <p:cNvCxnSpPr/>
          <p:nvPr/>
        </p:nvCxnSpPr>
        <p:spPr>
          <a:xfrm>
            <a:off x="4699575" y="4221904"/>
            <a:ext cx="0" cy="442269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0" name="文本框 289"/>
          <p:cNvSpPr txBox="1"/>
          <p:nvPr/>
        </p:nvSpPr>
        <p:spPr>
          <a:xfrm>
            <a:off x="4371135" y="3970274"/>
            <a:ext cx="7841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position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291" name="直线箭头连接符 290"/>
          <p:cNvCxnSpPr/>
          <p:nvPr/>
        </p:nvCxnSpPr>
        <p:spPr>
          <a:xfrm>
            <a:off x="5080885" y="4394415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2" name="直线箭头连接符 291"/>
          <p:cNvCxnSpPr/>
          <p:nvPr/>
        </p:nvCxnSpPr>
        <p:spPr>
          <a:xfrm>
            <a:off x="5500960" y="4394415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3" name="文本框 292"/>
          <p:cNvSpPr txBox="1"/>
          <p:nvPr/>
        </p:nvSpPr>
        <p:spPr>
          <a:xfrm>
            <a:off x="4774633" y="4152108"/>
            <a:ext cx="6000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offset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94" name="文本框 293"/>
          <p:cNvSpPr txBox="1"/>
          <p:nvPr/>
        </p:nvSpPr>
        <p:spPr>
          <a:xfrm>
            <a:off x="5250520" y="4152107"/>
            <a:ext cx="657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length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95" name="文本框 294"/>
          <p:cNvSpPr txBox="1"/>
          <p:nvPr/>
        </p:nvSpPr>
        <p:spPr>
          <a:xfrm>
            <a:off x="6024605" y="4164162"/>
            <a:ext cx="520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level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296" name="直线箭头连接符 295"/>
          <p:cNvCxnSpPr/>
          <p:nvPr/>
        </p:nvCxnSpPr>
        <p:spPr>
          <a:xfrm>
            <a:off x="6276263" y="4406469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7" name="直线箭头连接符 296"/>
          <p:cNvCxnSpPr>
            <a:endCxn id="169" idx="2"/>
          </p:cNvCxnSpPr>
          <p:nvPr/>
        </p:nvCxnSpPr>
        <p:spPr>
          <a:xfrm flipV="1">
            <a:off x="7831667" y="4091793"/>
            <a:ext cx="1253072" cy="155547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0" name="直线箭头连接符 299"/>
          <p:cNvCxnSpPr>
            <a:endCxn id="210" idx="2"/>
          </p:cNvCxnSpPr>
          <p:nvPr/>
        </p:nvCxnSpPr>
        <p:spPr>
          <a:xfrm flipH="1" flipV="1">
            <a:off x="5868762" y="5361031"/>
            <a:ext cx="2401930" cy="29510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3" name="直线箭头连接符 302"/>
          <p:cNvCxnSpPr>
            <a:stCxn id="75" idx="2"/>
            <a:endCxn id="306" idx="3"/>
          </p:cNvCxnSpPr>
          <p:nvPr/>
        </p:nvCxnSpPr>
        <p:spPr>
          <a:xfrm flipH="1">
            <a:off x="7965424" y="6100666"/>
            <a:ext cx="3061574" cy="14484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6" name="文本框 305"/>
          <p:cNvSpPr txBox="1"/>
          <p:nvPr/>
        </p:nvSpPr>
        <p:spPr>
          <a:xfrm>
            <a:off x="7690989" y="6107006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4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07" name="文本框 306"/>
          <p:cNvSpPr txBox="1"/>
          <p:nvPr/>
        </p:nvSpPr>
        <p:spPr>
          <a:xfrm>
            <a:off x="8101717" y="6106744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5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312" name="直线箭头连接符 311"/>
          <p:cNvCxnSpPr>
            <a:endCxn id="164" idx="2"/>
          </p:cNvCxnSpPr>
          <p:nvPr/>
        </p:nvCxnSpPr>
        <p:spPr>
          <a:xfrm flipH="1" flipV="1">
            <a:off x="7108302" y="4097202"/>
            <a:ext cx="3892866" cy="137726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2912263" y="937212"/>
          <a:ext cx="6336000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3962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4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98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111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111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107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rgbClr val="C00000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rgbClr val="C00000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rgbClr val="C00000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2</a:t>
                      </a:r>
                      <a:endParaRPr lang="zh-CN" altLang="en-US" sz="900" b="1" i="0" dirty="0">
                        <a:solidFill>
                          <a:srgbClr val="C00000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16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15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2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3529944" y="0"/>
            <a:ext cx="5050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文档</a:t>
            </a:r>
            <a:r>
              <a:rPr kumimoji="1" lang="en-US" altLang="zh-CN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r>
              <a:rPr kumimoji="1" lang="zh-CN" altLang="en-US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，域名：“</a:t>
            </a:r>
            <a:r>
              <a:rPr kumimoji="1" lang="en-US" altLang="zh-CN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content</a:t>
            </a:r>
            <a:r>
              <a:rPr kumimoji="1" lang="zh-CN" altLang="en-US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”，域值：“</a:t>
            </a:r>
            <a:r>
              <a:rPr kumimoji="1" lang="en-US" altLang="zh-CN" b="1" dirty="0">
                <a:solidFill>
                  <a:srgbClr val="C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book</a:t>
            </a:r>
            <a:r>
              <a:rPr kumimoji="1" lang="zh-CN" altLang="en-US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”</a:t>
            </a:r>
          </a:p>
        </p:txBody>
      </p:sp>
      <p:sp>
        <p:nvSpPr>
          <p:cNvPr id="6" name="矩形 5"/>
          <p:cNvSpPr/>
          <p:nvPr/>
        </p:nvSpPr>
        <p:spPr>
          <a:xfrm>
            <a:off x="611633" y="938883"/>
            <a:ext cx="230063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/>
              <a:t>ByteBlockPool的buffers[ ][ ]</a:t>
            </a:r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65853" y="1734292"/>
          <a:ext cx="2539413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64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64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464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688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term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termId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color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688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rgbClr val="C00000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book</a:t>
                      </a:r>
                      <a:endParaRPr lang="zh-CN" altLang="en-US" sz="1200" b="1" i="0" dirty="0">
                        <a:solidFill>
                          <a:srgbClr val="C00000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688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is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6883"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611633" y="1251417"/>
            <a:ext cx="1306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“</a:t>
            </a:r>
            <a:r>
              <a:rPr kumimoji="1" lang="en-US" altLang="zh-CN" sz="14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content</a:t>
            </a:r>
            <a:r>
              <a:rPr kumimoji="1" lang="en-US" altLang="zh-CN" dirty="0"/>
              <a:t>”</a:t>
            </a:r>
            <a:endParaRPr kumimoji="1"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10256099" y="1257612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“</a:t>
            </a:r>
            <a:r>
              <a:rPr kumimoji="1" lang="en-US" altLang="zh-CN" sz="14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title</a:t>
            </a:r>
            <a:r>
              <a:rPr kumimoji="1" lang="en-US" altLang="zh-CN" dirty="0"/>
              <a:t>”</a:t>
            </a:r>
            <a:endParaRPr kumimoji="1"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-37117" y="2993337"/>
            <a:ext cx="10465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termFreq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11" name="表格 10"/>
          <p:cNvGraphicFramePr>
            <a:graphicFrameLocks noGrp="1"/>
          </p:cNvGraphicFramePr>
          <p:nvPr/>
        </p:nvGraphicFramePr>
        <p:xfrm>
          <a:off x="1302219" y="2993337"/>
          <a:ext cx="1281600" cy="3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72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rgbClr val="C00000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</a:t>
                      </a:r>
                      <a:endParaRPr lang="zh-CN" altLang="en-US" sz="1200" b="0" i="0" dirty="0">
                        <a:solidFill>
                          <a:srgbClr val="C00000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2" name="文本框 11"/>
          <p:cNvSpPr txBox="1"/>
          <p:nvPr/>
        </p:nvSpPr>
        <p:spPr>
          <a:xfrm>
            <a:off x="-37117" y="3614003"/>
            <a:ext cx="1203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lastDocIDs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13" name="表格 12"/>
          <p:cNvGraphicFramePr>
            <a:graphicFrameLocks noGrp="1"/>
          </p:cNvGraphicFramePr>
          <p:nvPr/>
        </p:nvGraphicFramePr>
        <p:xfrm>
          <a:off x="1302219" y="3614003"/>
          <a:ext cx="1281600" cy="314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432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rgbClr val="C00000"/>
                          </a:solidFill>
                        </a:rPr>
                        <a:t>1</a:t>
                      </a:r>
                      <a:endParaRPr lang="zh-CN" altLang="en-US" sz="1200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" name="文本框 13"/>
          <p:cNvSpPr txBox="1"/>
          <p:nvPr/>
        </p:nvSpPr>
        <p:spPr>
          <a:xfrm>
            <a:off x="-37117" y="4249955"/>
            <a:ext cx="13789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lastDocCodes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15" name="表格 14"/>
          <p:cNvGraphicFramePr>
            <a:graphicFrameLocks noGrp="1"/>
          </p:cNvGraphicFramePr>
          <p:nvPr/>
        </p:nvGraphicFramePr>
        <p:xfrm>
          <a:off x="1302219" y="4234669"/>
          <a:ext cx="1281600" cy="3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72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rgbClr val="C00000"/>
                          </a:solidFill>
                        </a:rPr>
                        <a:t>2</a:t>
                      </a:r>
                      <a:endParaRPr lang="zh-CN" altLang="en-US" sz="1200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6" name="文本框 15"/>
          <p:cNvSpPr txBox="1"/>
          <p:nvPr/>
        </p:nvSpPr>
        <p:spPr>
          <a:xfrm>
            <a:off x="-37117" y="4887298"/>
            <a:ext cx="12925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lastPositions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17" name="表格 16"/>
          <p:cNvGraphicFramePr>
            <a:graphicFrameLocks noGrp="1"/>
          </p:cNvGraphicFramePr>
          <p:nvPr/>
        </p:nvGraphicFramePr>
        <p:xfrm>
          <a:off x="1302219" y="4855335"/>
          <a:ext cx="1281600" cy="3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72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rgbClr val="C00000"/>
                          </a:solidFill>
                        </a:rPr>
                        <a:t>0</a:t>
                      </a:r>
                      <a:endParaRPr lang="zh-CN" altLang="en-US" sz="1200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8" name="文本框 17"/>
          <p:cNvSpPr txBox="1"/>
          <p:nvPr/>
        </p:nvSpPr>
        <p:spPr>
          <a:xfrm>
            <a:off x="-37117" y="5472539"/>
            <a:ext cx="1074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textStarts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19" name="表格 18"/>
          <p:cNvGraphicFramePr>
            <a:graphicFrameLocks noGrp="1"/>
          </p:cNvGraphicFramePr>
          <p:nvPr/>
        </p:nvGraphicFramePr>
        <p:xfrm>
          <a:off x="1302219" y="5472539"/>
          <a:ext cx="1267200" cy="39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6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6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24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>
                          <a:solidFill>
                            <a:schemeClr val="tx1"/>
                          </a:solidFill>
                        </a:rPr>
                        <a:t>29</a:t>
                      </a:r>
                      <a:endParaRPr lang="zh-CN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0" name="文本框 19"/>
          <p:cNvSpPr txBox="1"/>
          <p:nvPr/>
        </p:nvSpPr>
        <p:spPr>
          <a:xfrm>
            <a:off x="-37117" y="6089743"/>
            <a:ext cx="9888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intStarts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21" name="表格 20"/>
          <p:cNvGraphicFramePr>
            <a:graphicFrameLocks noGrp="1"/>
          </p:cNvGraphicFramePr>
          <p:nvPr/>
        </p:nvGraphicFramePr>
        <p:xfrm>
          <a:off x="1302219" y="6089743"/>
          <a:ext cx="1281600" cy="3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72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2" name="表格 21"/>
          <p:cNvGraphicFramePr>
            <a:graphicFrameLocks noGrp="1"/>
          </p:cNvGraphicFramePr>
          <p:nvPr/>
        </p:nvGraphicFramePr>
        <p:xfrm>
          <a:off x="9593268" y="1733879"/>
          <a:ext cx="2539413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64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64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464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36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term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termId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color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book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3" name="文本框 22"/>
          <p:cNvSpPr txBox="1"/>
          <p:nvPr/>
        </p:nvSpPr>
        <p:spPr>
          <a:xfrm>
            <a:off x="1314111" y="3318432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637201" y="3316502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945645" y="3316501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254089" y="3316500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302219" y="3943758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625309" y="3941828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933753" y="3941827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2242197" y="3941826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321005" y="4565864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644095" y="4563934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952539" y="4563933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2260983" y="4563932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336229" y="5197470"/>
            <a:ext cx="2744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659319" y="5195540"/>
            <a:ext cx="2744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1967763" y="5195539"/>
            <a:ext cx="2744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2276207" y="5195538"/>
            <a:ext cx="2744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339941" y="5823667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1663031" y="5821737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971475" y="5821736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2279919" y="5821735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1332897" y="6460768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1655987" y="6458838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1964431" y="6458837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2272875" y="6458836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9512723" y="2993337"/>
            <a:ext cx="10465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termFreq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48" name="表格 47"/>
          <p:cNvGraphicFramePr>
            <a:graphicFrameLocks noGrp="1"/>
          </p:cNvGraphicFramePr>
          <p:nvPr/>
        </p:nvGraphicFramePr>
        <p:xfrm>
          <a:off x="10852059" y="2993337"/>
          <a:ext cx="1281600" cy="3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72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</a:t>
                      </a:r>
                      <a:endParaRPr lang="zh-CN" altLang="en-US" sz="10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0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0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0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9" name="文本框 48"/>
          <p:cNvSpPr txBox="1"/>
          <p:nvPr/>
        </p:nvSpPr>
        <p:spPr>
          <a:xfrm>
            <a:off x="9512723" y="3614003"/>
            <a:ext cx="1203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lastDocIDs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50" name="表格 49"/>
          <p:cNvGraphicFramePr>
            <a:graphicFrameLocks noGrp="1"/>
          </p:cNvGraphicFramePr>
          <p:nvPr/>
        </p:nvGraphicFramePr>
        <p:xfrm>
          <a:off x="10852059" y="3614003"/>
          <a:ext cx="1281600" cy="314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432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10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0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0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0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1" name="文本框 50"/>
          <p:cNvSpPr txBox="1"/>
          <p:nvPr/>
        </p:nvSpPr>
        <p:spPr>
          <a:xfrm>
            <a:off x="9512723" y="4249955"/>
            <a:ext cx="13789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lastDocCodes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52" name="表格 51"/>
          <p:cNvGraphicFramePr>
            <a:graphicFrameLocks noGrp="1"/>
          </p:cNvGraphicFramePr>
          <p:nvPr/>
        </p:nvGraphicFramePr>
        <p:xfrm>
          <a:off x="10852059" y="4234669"/>
          <a:ext cx="1281600" cy="3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72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10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0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0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0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3" name="文本框 52"/>
          <p:cNvSpPr txBox="1"/>
          <p:nvPr/>
        </p:nvSpPr>
        <p:spPr>
          <a:xfrm>
            <a:off x="9512723" y="4887298"/>
            <a:ext cx="12925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lastPositions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54" name="表格 53"/>
          <p:cNvGraphicFramePr>
            <a:graphicFrameLocks noGrp="1"/>
          </p:cNvGraphicFramePr>
          <p:nvPr/>
        </p:nvGraphicFramePr>
        <p:xfrm>
          <a:off x="10852059" y="4855335"/>
          <a:ext cx="1281600" cy="3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72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10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0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0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0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5" name="文本框 54"/>
          <p:cNvSpPr txBox="1"/>
          <p:nvPr/>
        </p:nvSpPr>
        <p:spPr>
          <a:xfrm>
            <a:off x="9512723" y="5472539"/>
            <a:ext cx="1074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textStarts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56" name="表格 55"/>
          <p:cNvGraphicFramePr>
            <a:graphicFrameLocks noGrp="1"/>
          </p:cNvGraphicFramePr>
          <p:nvPr/>
        </p:nvGraphicFramePr>
        <p:xfrm>
          <a:off x="10852059" y="5472539"/>
          <a:ext cx="1281600" cy="3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72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42</a:t>
                      </a:r>
                      <a:endParaRPr lang="zh-CN" altLang="en-US" sz="9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9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9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9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7" name="文本框 56"/>
          <p:cNvSpPr txBox="1"/>
          <p:nvPr/>
        </p:nvSpPr>
        <p:spPr>
          <a:xfrm>
            <a:off x="9512723" y="6089743"/>
            <a:ext cx="9888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intStarts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58" name="表格 57"/>
          <p:cNvGraphicFramePr>
            <a:graphicFrameLocks noGrp="1"/>
          </p:cNvGraphicFramePr>
          <p:nvPr/>
        </p:nvGraphicFramePr>
        <p:xfrm>
          <a:off x="10852059" y="6089743"/>
          <a:ext cx="1281600" cy="3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72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4</a:t>
                      </a:r>
                      <a:endParaRPr lang="zh-CN" altLang="en-US" sz="10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0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0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0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9" name="文本框 58"/>
          <p:cNvSpPr txBox="1"/>
          <p:nvPr/>
        </p:nvSpPr>
        <p:spPr>
          <a:xfrm>
            <a:off x="10863951" y="3318432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11187041" y="3316502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11495485" y="3316501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11803929" y="3316500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10852059" y="3943758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11175149" y="3941828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11483593" y="3941827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11792037" y="3941826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10870845" y="4565864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11193935" y="4563934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11502379" y="4563933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11810823" y="4563932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10886069" y="5197470"/>
            <a:ext cx="2744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11209159" y="5195540"/>
            <a:ext cx="2744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11517603" y="5195539"/>
            <a:ext cx="2744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11826047" y="5195538"/>
            <a:ext cx="2744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10889781" y="5823667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11212871" y="5821737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11521315" y="5821736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11829759" y="5821735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10897961" y="6489459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11221051" y="6487529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11529495" y="6487528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11837939" y="6487527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2976267" y="1329822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3342967" y="1329821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3773671" y="1329820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4171222" y="1329819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4555215" y="1329821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4	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4921915" y="1329820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5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5352619" y="1329819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6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5750170" y="1329818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7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6145162" y="1327364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8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6511862" y="1327363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9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6897682" y="1327362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7295233" y="1327361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7666794" y="1327361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8033494" y="1327360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8464198" y="1327359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14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8" name="文本框 97"/>
          <p:cNvSpPr txBox="1"/>
          <p:nvPr/>
        </p:nvSpPr>
        <p:spPr>
          <a:xfrm>
            <a:off x="8861749" y="1327358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15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99" name="直线箭头连接符 98"/>
          <p:cNvCxnSpPr/>
          <p:nvPr/>
        </p:nvCxnSpPr>
        <p:spPr>
          <a:xfrm>
            <a:off x="3062941" y="662828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文本框 99"/>
          <p:cNvSpPr txBox="1"/>
          <p:nvPr/>
        </p:nvSpPr>
        <p:spPr>
          <a:xfrm>
            <a:off x="2621906" y="429032"/>
            <a:ext cx="657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length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01" name="直线箭头连接符 100"/>
          <p:cNvCxnSpPr/>
          <p:nvPr/>
        </p:nvCxnSpPr>
        <p:spPr>
          <a:xfrm>
            <a:off x="3480184" y="662828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线箭头连接符 101"/>
          <p:cNvCxnSpPr/>
          <p:nvPr/>
        </p:nvCxnSpPr>
        <p:spPr>
          <a:xfrm>
            <a:off x="3910888" y="649412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直线箭头连接符 102"/>
          <p:cNvCxnSpPr/>
          <p:nvPr/>
        </p:nvCxnSpPr>
        <p:spPr>
          <a:xfrm>
            <a:off x="4308439" y="662828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线箭头连接符 103"/>
          <p:cNvCxnSpPr/>
          <p:nvPr/>
        </p:nvCxnSpPr>
        <p:spPr>
          <a:xfrm>
            <a:off x="4692432" y="662828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文本框 104"/>
          <p:cNvSpPr txBox="1"/>
          <p:nvPr/>
        </p:nvSpPr>
        <p:spPr>
          <a:xfrm>
            <a:off x="3027341" y="1652728"/>
            <a:ext cx="2792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h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3773671" y="424189"/>
            <a:ext cx="2824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o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07" name="文本框 106"/>
          <p:cNvSpPr txBox="1"/>
          <p:nvPr/>
        </p:nvSpPr>
        <p:spPr>
          <a:xfrm>
            <a:off x="4157663" y="424189"/>
            <a:ext cx="2824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o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08" name="文本框 107"/>
          <p:cNvSpPr txBox="1"/>
          <p:nvPr/>
        </p:nvSpPr>
        <p:spPr>
          <a:xfrm>
            <a:off x="4547200" y="424189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k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09" name="直线箭头连接符 108"/>
          <p:cNvCxnSpPr/>
          <p:nvPr/>
        </p:nvCxnSpPr>
        <p:spPr>
          <a:xfrm>
            <a:off x="6644509" y="649412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直线箭头连接符 110"/>
          <p:cNvCxnSpPr/>
          <p:nvPr/>
        </p:nvCxnSpPr>
        <p:spPr>
          <a:xfrm>
            <a:off x="7075200" y="525636"/>
            <a:ext cx="0" cy="411576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文本框 111"/>
          <p:cNvSpPr txBox="1"/>
          <p:nvPr/>
        </p:nvSpPr>
        <p:spPr>
          <a:xfrm>
            <a:off x="6710179" y="248637"/>
            <a:ext cx="7841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position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13" name="直线箭头连接符 112"/>
          <p:cNvCxnSpPr/>
          <p:nvPr/>
        </p:nvCxnSpPr>
        <p:spPr>
          <a:xfrm>
            <a:off x="7270789" y="525636"/>
            <a:ext cx="0" cy="411576"/>
          </a:xfrm>
          <a:prstGeom prst="straightConnector1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直线箭头连接符 113"/>
          <p:cNvCxnSpPr/>
          <p:nvPr/>
        </p:nvCxnSpPr>
        <p:spPr>
          <a:xfrm>
            <a:off x="8861749" y="525636"/>
            <a:ext cx="0" cy="411576"/>
          </a:xfrm>
          <a:prstGeom prst="straightConnector1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直线箭头连接符 114"/>
          <p:cNvCxnSpPr/>
          <p:nvPr/>
        </p:nvCxnSpPr>
        <p:spPr>
          <a:xfrm>
            <a:off x="7270789" y="816760"/>
            <a:ext cx="159096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文本框 115"/>
          <p:cNvSpPr txBox="1"/>
          <p:nvPr/>
        </p:nvSpPr>
        <p:spPr>
          <a:xfrm>
            <a:off x="7703550" y="419310"/>
            <a:ext cx="5838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index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17" name="直线箭头连接符 116"/>
          <p:cNvCxnSpPr/>
          <p:nvPr/>
        </p:nvCxnSpPr>
        <p:spPr>
          <a:xfrm>
            <a:off x="9097164" y="649412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文本框 117"/>
          <p:cNvSpPr txBox="1"/>
          <p:nvPr/>
        </p:nvSpPr>
        <p:spPr>
          <a:xfrm>
            <a:off x="8828401" y="372413"/>
            <a:ext cx="657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length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119" name="表格 118"/>
          <p:cNvGraphicFramePr>
            <a:graphicFrameLocks noGrp="1"/>
          </p:cNvGraphicFramePr>
          <p:nvPr/>
        </p:nvGraphicFramePr>
        <p:xfrm>
          <a:off x="2928000" y="2169419"/>
          <a:ext cx="6336000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3962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104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105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4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3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2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104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105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5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rgbClr val="C00000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rgbClr val="C00000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rgbClr val="C00000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rgbClr val="C00000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rgbClr val="C00000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rgbClr val="C00000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rgbClr val="C00000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57</a:t>
                      </a:r>
                      <a:endParaRPr lang="zh-CN" altLang="en-US" sz="900" b="1" i="0" dirty="0">
                        <a:solidFill>
                          <a:srgbClr val="C00000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2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105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115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20" name="文本框 119"/>
          <p:cNvSpPr txBox="1"/>
          <p:nvPr/>
        </p:nvSpPr>
        <p:spPr>
          <a:xfrm>
            <a:off x="2947120" y="2562029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16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21" name="文本框 120"/>
          <p:cNvSpPr txBox="1"/>
          <p:nvPr/>
        </p:nvSpPr>
        <p:spPr>
          <a:xfrm>
            <a:off x="3313820" y="2562028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17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22" name="文本框 121"/>
          <p:cNvSpPr txBox="1"/>
          <p:nvPr/>
        </p:nvSpPr>
        <p:spPr>
          <a:xfrm>
            <a:off x="3744524" y="2562027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18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23" name="文本框 122"/>
          <p:cNvSpPr txBox="1"/>
          <p:nvPr/>
        </p:nvSpPr>
        <p:spPr>
          <a:xfrm>
            <a:off x="4142075" y="2562026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19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24" name="文本框 123"/>
          <p:cNvSpPr txBox="1"/>
          <p:nvPr/>
        </p:nvSpPr>
        <p:spPr>
          <a:xfrm>
            <a:off x="4526068" y="2562028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20	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25" name="文本框 124"/>
          <p:cNvSpPr txBox="1"/>
          <p:nvPr/>
        </p:nvSpPr>
        <p:spPr>
          <a:xfrm>
            <a:off x="4892768" y="2562027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26" name="文本框 125"/>
          <p:cNvSpPr txBox="1"/>
          <p:nvPr/>
        </p:nvSpPr>
        <p:spPr>
          <a:xfrm>
            <a:off x="5323472" y="2562026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27" name="文本框 126"/>
          <p:cNvSpPr txBox="1"/>
          <p:nvPr/>
        </p:nvSpPr>
        <p:spPr>
          <a:xfrm>
            <a:off x="5721023" y="2562025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28" name="文本框 127"/>
          <p:cNvSpPr txBox="1"/>
          <p:nvPr/>
        </p:nvSpPr>
        <p:spPr>
          <a:xfrm>
            <a:off x="6116015" y="2559571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24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29" name="文本框 128"/>
          <p:cNvSpPr txBox="1"/>
          <p:nvPr/>
        </p:nvSpPr>
        <p:spPr>
          <a:xfrm>
            <a:off x="6482715" y="2559570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25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30" name="文本框 129"/>
          <p:cNvSpPr txBox="1"/>
          <p:nvPr/>
        </p:nvSpPr>
        <p:spPr>
          <a:xfrm>
            <a:off x="6913418" y="2559569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26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31" name="文本框 130"/>
          <p:cNvSpPr txBox="1"/>
          <p:nvPr/>
        </p:nvSpPr>
        <p:spPr>
          <a:xfrm>
            <a:off x="7310969" y="2559568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27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32" name="文本框 131"/>
          <p:cNvSpPr txBox="1"/>
          <p:nvPr/>
        </p:nvSpPr>
        <p:spPr>
          <a:xfrm>
            <a:off x="7682530" y="2559568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28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33" name="文本框 132"/>
          <p:cNvSpPr txBox="1"/>
          <p:nvPr/>
        </p:nvSpPr>
        <p:spPr>
          <a:xfrm>
            <a:off x="8139161" y="2554160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29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34" name="文本框 133"/>
          <p:cNvSpPr txBox="1"/>
          <p:nvPr/>
        </p:nvSpPr>
        <p:spPr>
          <a:xfrm>
            <a:off x="8490003" y="2554160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35" name="文本框 134"/>
          <p:cNvSpPr txBox="1"/>
          <p:nvPr/>
        </p:nvSpPr>
        <p:spPr>
          <a:xfrm>
            <a:off x="8889855" y="2554160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37" name="文本框 136"/>
          <p:cNvSpPr txBox="1"/>
          <p:nvPr/>
        </p:nvSpPr>
        <p:spPr>
          <a:xfrm>
            <a:off x="6414509" y="429032"/>
            <a:ext cx="520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level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38" name="直线箭头连接符 137"/>
          <p:cNvCxnSpPr/>
          <p:nvPr/>
        </p:nvCxnSpPr>
        <p:spPr>
          <a:xfrm>
            <a:off x="3152279" y="1895035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直线箭头连接符 138"/>
          <p:cNvCxnSpPr/>
          <p:nvPr/>
        </p:nvCxnSpPr>
        <p:spPr>
          <a:xfrm>
            <a:off x="3529944" y="1895035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文本框 139"/>
          <p:cNvSpPr txBox="1"/>
          <p:nvPr/>
        </p:nvSpPr>
        <p:spPr>
          <a:xfrm>
            <a:off x="3331145" y="429032"/>
            <a:ext cx="2824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b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41" name="文本框 140"/>
          <p:cNvSpPr txBox="1"/>
          <p:nvPr/>
        </p:nvSpPr>
        <p:spPr>
          <a:xfrm>
            <a:off x="3421279" y="1652728"/>
            <a:ext cx="2263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i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42" name="直线箭头连接符 141"/>
          <p:cNvCxnSpPr/>
          <p:nvPr/>
        </p:nvCxnSpPr>
        <p:spPr>
          <a:xfrm>
            <a:off x="3904101" y="1895035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直线箭头连接符 142"/>
          <p:cNvCxnSpPr/>
          <p:nvPr/>
        </p:nvCxnSpPr>
        <p:spPr>
          <a:xfrm>
            <a:off x="4324176" y="1895035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文本框 143"/>
          <p:cNvSpPr txBox="1"/>
          <p:nvPr/>
        </p:nvSpPr>
        <p:spPr>
          <a:xfrm>
            <a:off x="3597849" y="1652728"/>
            <a:ext cx="6000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offset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45" name="文本框 144"/>
          <p:cNvSpPr txBox="1"/>
          <p:nvPr/>
        </p:nvSpPr>
        <p:spPr>
          <a:xfrm>
            <a:off x="4073736" y="1652727"/>
            <a:ext cx="657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length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386323" y="8132"/>
            <a:ext cx="21675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/>
              <a:t>Int</a:t>
            </a:r>
            <a:r>
              <a:rPr lang="zh-CN" altLang="en-US" sz="1400" dirty="0"/>
              <a:t>BlockPool的buffers[ ][ ]</a:t>
            </a:r>
          </a:p>
        </p:txBody>
      </p:sp>
      <p:graphicFrame>
        <p:nvGraphicFramePr>
          <p:cNvPr id="147" name="表格 146"/>
          <p:cNvGraphicFramePr>
            <a:graphicFrameLocks noGrp="1"/>
          </p:cNvGraphicFramePr>
          <p:nvPr/>
        </p:nvGraphicFramePr>
        <p:xfrm>
          <a:off x="271311" y="303909"/>
          <a:ext cx="2354400" cy="39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2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2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2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2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924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24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rgbClr val="C00000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7</a:t>
                      </a:r>
                      <a:endParaRPr lang="zh-CN" altLang="en-US" sz="900" b="1" i="0" dirty="0">
                        <a:solidFill>
                          <a:srgbClr val="C00000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rgbClr val="C00000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64</a:t>
                      </a:r>
                      <a:endParaRPr lang="zh-CN" altLang="en-US" sz="900" b="1" i="0" dirty="0">
                        <a:solidFill>
                          <a:srgbClr val="C00000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32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40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47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55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8" name="文本框 147"/>
          <p:cNvSpPr txBox="1"/>
          <p:nvPr/>
        </p:nvSpPr>
        <p:spPr>
          <a:xfrm>
            <a:off x="316120" y="755931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49" name="文本框 148"/>
          <p:cNvSpPr txBox="1"/>
          <p:nvPr/>
        </p:nvSpPr>
        <p:spPr>
          <a:xfrm>
            <a:off x="726848" y="755669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51" name="直线箭头连接符 150"/>
          <p:cNvCxnSpPr/>
          <p:nvPr/>
        </p:nvCxnSpPr>
        <p:spPr>
          <a:xfrm>
            <a:off x="4692432" y="1791227"/>
            <a:ext cx="0" cy="411576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文本框 151"/>
          <p:cNvSpPr txBox="1"/>
          <p:nvPr/>
        </p:nvSpPr>
        <p:spPr>
          <a:xfrm>
            <a:off x="4330319" y="1482249"/>
            <a:ext cx="7841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position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153" name="表格 152"/>
          <p:cNvGraphicFramePr>
            <a:graphicFrameLocks noGrp="1"/>
          </p:cNvGraphicFramePr>
          <p:nvPr/>
        </p:nvGraphicFramePr>
        <p:xfrm>
          <a:off x="2929606" y="3401626"/>
          <a:ext cx="6336000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3962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16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4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2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16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4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98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111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111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107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54" name="文本框 153"/>
          <p:cNvSpPr txBox="1"/>
          <p:nvPr/>
        </p:nvSpPr>
        <p:spPr>
          <a:xfrm>
            <a:off x="2959902" y="3822663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55" name="文本框 154"/>
          <p:cNvSpPr txBox="1"/>
          <p:nvPr/>
        </p:nvSpPr>
        <p:spPr>
          <a:xfrm>
            <a:off x="3326602" y="3822662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56" name="文本框 155"/>
          <p:cNvSpPr txBox="1"/>
          <p:nvPr/>
        </p:nvSpPr>
        <p:spPr>
          <a:xfrm>
            <a:off x="3757306" y="3822661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34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57" name="文本框 156"/>
          <p:cNvSpPr txBox="1"/>
          <p:nvPr/>
        </p:nvSpPr>
        <p:spPr>
          <a:xfrm>
            <a:off x="4154857" y="3822660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35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58" name="文本框 157"/>
          <p:cNvSpPr txBox="1"/>
          <p:nvPr/>
        </p:nvSpPr>
        <p:spPr>
          <a:xfrm>
            <a:off x="4538850" y="3822662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36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59" name="文本框 158"/>
          <p:cNvSpPr txBox="1"/>
          <p:nvPr/>
        </p:nvSpPr>
        <p:spPr>
          <a:xfrm>
            <a:off x="4905550" y="3822661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37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60" name="文本框 159"/>
          <p:cNvSpPr txBox="1"/>
          <p:nvPr/>
        </p:nvSpPr>
        <p:spPr>
          <a:xfrm>
            <a:off x="5336254" y="3822660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38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61" name="文本框 160"/>
          <p:cNvSpPr txBox="1"/>
          <p:nvPr/>
        </p:nvSpPr>
        <p:spPr>
          <a:xfrm>
            <a:off x="5733805" y="3822659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39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62" name="文本框 161"/>
          <p:cNvSpPr txBox="1"/>
          <p:nvPr/>
        </p:nvSpPr>
        <p:spPr>
          <a:xfrm>
            <a:off x="6128797" y="3820205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40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63" name="文本框 162"/>
          <p:cNvSpPr txBox="1"/>
          <p:nvPr/>
        </p:nvSpPr>
        <p:spPr>
          <a:xfrm>
            <a:off x="6495497" y="3820204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41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64" name="文本框 163"/>
          <p:cNvSpPr txBox="1"/>
          <p:nvPr/>
        </p:nvSpPr>
        <p:spPr>
          <a:xfrm>
            <a:off x="6926200" y="3820203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42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65" name="文本框 164"/>
          <p:cNvSpPr txBox="1"/>
          <p:nvPr/>
        </p:nvSpPr>
        <p:spPr>
          <a:xfrm>
            <a:off x="7323751" y="3820202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43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66" name="文本框 165"/>
          <p:cNvSpPr txBox="1"/>
          <p:nvPr/>
        </p:nvSpPr>
        <p:spPr>
          <a:xfrm>
            <a:off x="7695312" y="3820202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44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67" name="文本框 166"/>
          <p:cNvSpPr txBox="1"/>
          <p:nvPr/>
        </p:nvSpPr>
        <p:spPr>
          <a:xfrm>
            <a:off x="8151943" y="3814794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45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68" name="文本框 167"/>
          <p:cNvSpPr txBox="1"/>
          <p:nvPr/>
        </p:nvSpPr>
        <p:spPr>
          <a:xfrm>
            <a:off x="8502785" y="3814794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46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69" name="文本框 168"/>
          <p:cNvSpPr txBox="1"/>
          <p:nvPr/>
        </p:nvSpPr>
        <p:spPr>
          <a:xfrm>
            <a:off x="8902637" y="3814794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47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70" name="直线箭头连接符 169"/>
          <p:cNvCxnSpPr/>
          <p:nvPr/>
        </p:nvCxnSpPr>
        <p:spPr>
          <a:xfrm>
            <a:off x="6309525" y="1886798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文本框 171"/>
          <p:cNvSpPr txBox="1"/>
          <p:nvPr/>
        </p:nvSpPr>
        <p:spPr>
          <a:xfrm>
            <a:off x="6003273" y="1644491"/>
            <a:ext cx="6000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offset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74" name="文本框 173"/>
          <p:cNvSpPr txBox="1"/>
          <p:nvPr/>
        </p:nvSpPr>
        <p:spPr>
          <a:xfrm>
            <a:off x="5399848" y="1638545"/>
            <a:ext cx="2792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h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75" name="直线箭头连接符 174"/>
          <p:cNvCxnSpPr/>
          <p:nvPr/>
        </p:nvCxnSpPr>
        <p:spPr>
          <a:xfrm>
            <a:off x="5524786" y="1880852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直线箭头连接符 175"/>
          <p:cNvCxnSpPr/>
          <p:nvPr/>
        </p:nvCxnSpPr>
        <p:spPr>
          <a:xfrm>
            <a:off x="5902451" y="1880852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文本框 176"/>
          <p:cNvSpPr txBox="1"/>
          <p:nvPr/>
        </p:nvSpPr>
        <p:spPr>
          <a:xfrm>
            <a:off x="5793786" y="1638545"/>
            <a:ext cx="2263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i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78" name="直线箭头连接符 177"/>
          <p:cNvCxnSpPr/>
          <p:nvPr/>
        </p:nvCxnSpPr>
        <p:spPr>
          <a:xfrm>
            <a:off x="5122190" y="1883528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文本框 178"/>
          <p:cNvSpPr txBox="1"/>
          <p:nvPr/>
        </p:nvSpPr>
        <p:spPr>
          <a:xfrm>
            <a:off x="4769870" y="1652728"/>
            <a:ext cx="657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length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80" name="直线箭头连接符 179"/>
          <p:cNvCxnSpPr/>
          <p:nvPr/>
        </p:nvCxnSpPr>
        <p:spPr>
          <a:xfrm>
            <a:off x="8277663" y="1733879"/>
            <a:ext cx="0" cy="442269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1" name="文本框 180"/>
          <p:cNvSpPr txBox="1"/>
          <p:nvPr/>
        </p:nvSpPr>
        <p:spPr>
          <a:xfrm>
            <a:off x="7949223" y="1482249"/>
            <a:ext cx="657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length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82" name="直线箭头连接符 181"/>
          <p:cNvCxnSpPr/>
          <p:nvPr/>
        </p:nvCxnSpPr>
        <p:spPr>
          <a:xfrm>
            <a:off x="8658900" y="1895035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直线箭头连接符 182"/>
          <p:cNvCxnSpPr/>
          <p:nvPr/>
        </p:nvCxnSpPr>
        <p:spPr>
          <a:xfrm>
            <a:off x="9043850" y="1895035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文本框 183"/>
          <p:cNvSpPr txBox="1"/>
          <p:nvPr/>
        </p:nvSpPr>
        <p:spPr>
          <a:xfrm>
            <a:off x="8548883" y="1652728"/>
            <a:ext cx="2263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i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85" name="文本框 184"/>
          <p:cNvSpPr txBox="1"/>
          <p:nvPr/>
        </p:nvSpPr>
        <p:spPr>
          <a:xfrm>
            <a:off x="8930833" y="1652728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s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86" name="文本框 185"/>
          <p:cNvSpPr txBox="1"/>
          <p:nvPr/>
        </p:nvSpPr>
        <p:spPr>
          <a:xfrm>
            <a:off x="4440113" y="2884895"/>
            <a:ext cx="520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level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87" name="直线箭头连接符 186"/>
          <p:cNvCxnSpPr/>
          <p:nvPr/>
        </p:nvCxnSpPr>
        <p:spPr>
          <a:xfrm>
            <a:off x="4691771" y="3127202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直线箭头连接符 187"/>
          <p:cNvCxnSpPr/>
          <p:nvPr/>
        </p:nvCxnSpPr>
        <p:spPr>
          <a:xfrm>
            <a:off x="5104808" y="2952957"/>
            <a:ext cx="0" cy="442269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9" name="文本框 188"/>
          <p:cNvSpPr txBox="1"/>
          <p:nvPr/>
        </p:nvSpPr>
        <p:spPr>
          <a:xfrm>
            <a:off x="4776368" y="2701327"/>
            <a:ext cx="7841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position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90" name="直线箭头连接符 189"/>
          <p:cNvCxnSpPr/>
          <p:nvPr/>
        </p:nvCxnSpPr>
        <p:spPr>
          <a:xfrm>
            <a:off x="5486118" y="3125468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直线箭头连接符 190"/>
          <p:cNvCxnSpPr/>
          <p:nvPr/>
        </p:nvCxnSpPr>
        <p:spPr>
          <a:xfrm>
            <a:off x="5906193" y="3125468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2" name="文本框 191"/>
          <p:cNvSpPr txBox="1"/>
          <p:nvPr/>
        </p:nvSpPr>
        <p:spPr>
          <a:xfrm>
            <a:off x="5179866" y="2883161"/>
            <a:ext cx="6000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offset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93" name="文本框 192"/>
          <p:cNvSpPr txBox="1"/>
          <p:nvPr/>
        </p:nvSpPr>
        <p:spPr>
          <a:xfrm>
            <a:off x="5655753" y="2883160"/>
            <a:ext cx="657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length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94" name="文本框 193"/>
          <p:cNvSpPr txBox="1"/>
          <p:nvPr/>
        </p:nvSpPr>
        <p:spPr>
          <a:xfrm>
            <a:off x="6427529" y="2879889"/>
            <a:ext cx="520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level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95" name="直线箭头连接符 194"/>
          <p:cNvCxnSpPr/>
          <p:nvPr/>
        </p:nvCxnSpPr>
        <p:spPr>
          <a:xfrm>
            <a:off x="6679187" y="3122196"/>
            <a:ext cx="0" cy="263393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6" name="文本框 195"/>
          <p:cNvSpPr txBox="1"/>
          <p:nvPr/>
        </p:nvSpPr>
        <p:spPr>
          <a:xfrm>
            <a:off x="1103820" y="755931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97" name="文本框 196"/>
          <p:cNvSpPr txBox="1"/>
          <p:nvPr/>
        </p:nvSpPr>
        <p:spPr>
          <a:xfrm>
            <a:off x="1514548" y="755669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198" name="表格 197"/>
          <p:cNvGraphicFramePr>
            <a:graphicFrameLocks noGrp="1"/>
          </p:cNvGraphicFramePr>
          <p:nvPr/>
        </p:nvGraphicFramePr>
        <p:xfrm>
          <a:off x="2912263" y="4689178"/>
          <a:ext cx="6336000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3962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16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4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16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rgbClr val="C00000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4</a:t>
                      </a:r>
                      <a:endParaRPr lang="zh-CN" altLang="en-US" sz="900" b="1" i="0" dirty="0">
                        <a:solidFill>
                          <a:srgbClr val="C00000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rgbClr val="C00000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</a:t>
                      </a:r>
                      <a:endParaRPr lang="zh-CN" altLang="en-US" sz="900" b="1" i="0" dirty="0">
                        <a:solidFill>
                          <a:srgbClr val="C00000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rgbClr val="C00000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2</a:t>
                      </a:r>
                      <a:endParaRPr lang="zh-CN" altLang="en-US" sz="900" b="1" i="0" dirty="0">
                        <a:solidFill>
                          <a:srgbClr val="C00000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rgbClr val="C00000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104</a:t>
                      </a:r>
                      <a:endParaRPr lang="zh-CN" altLang="en-US" sz="900" b="1" i="0" dirty="0">
                        <a:solidFill>
                          <a:srgbClr val="C00000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rgbClr val="C00000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105</a:t>
                      </a:r>
                      <a:endParaRPr lang="zh-CN" altLang="en-US" sz="900" b="1" i="0" dirty="0">
                        <a:solidFill>
                          <a:srgbClr val="C00000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rgbClr val="C00000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rgbClr val="C00000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rgbClr val="C00000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4</a:t>
                      </a:r>
                      <a:endParaRPr lang="zh-CN" altLang="en-US" sz="900" b="1" i="0" dirty="0">
                        <a:solidFill>
                          <a:srgbClr val="C00000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99" name="文本框 198"/>
          <p:cNvSpPr txBox="1"/>
          <p:nvPr/>
        </p:nvSpPr>
        <p:spPr>
          <a:xfrm>
            <a:off x="2912757" y="5084036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48	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00" name="文本框 199"/>
          <p:cNvSpPr txBox="1"/>
          <p:nvPr/>
        </p:nvSpPr>
        <p:spPr>
          <a:xfrm>
            <a:off x="3279458" y="5084035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49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01" name="文本框 200"/>
          <p:cNvSpPr txBox="1"/>
          <p:nvPr/>
        </p:nvSpPr>
        <p:spPr>
          <a:xfrm>
            <a:off x="3710161" y="5084034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50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02" name="文本框 201"/>
          <p:cNvSpPr txBox="1"/>
          <p:nvPr/>
        </p:nvSpPr>
        <p:spPr>
          <a:xfrm>
            <a:off x="4107712" y="5084033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51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03" name="文本框 202"/>
          <p:cNvSpPr txBox="1"/>
          <p:nvPr/>
        </p:nvSpPr>
        <p:spPr>
          <a:xfrm>
            <a:off x="4491705" y="5084035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52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04" name="文本框 203"/>
          <p:cNvSpPr txBox="1"/>
          <p:nvPr/>
        </p:nvSpPr>
        <p:spPr>
          <a:xfrm>
            <a:off x="4858405" y="5084034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53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05" name="文本框 204"/>
          <p:cNvSpPr txBox="1"/>
          <p:nvPr/>
        </p:nvSpPr>
        <p:spPr>
          <a:xfrm>
            <a:off x="5289109" y="5084033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54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06" name="文本框 205"/>
          <p:cNvSpPr txBox="1"/>
          <p:nvPr/>
        </p:nvSpPr>
        <p:spPr>
          <a:xfrm>
            <a:off x="5686660" y="5084032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55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07" name="文本框 206"/>
          <p:cNvSpPr txBox="1"/>
          <p:nvPr/>
        </p:nvSpPr>
        <p:spPr>
          <a:xfrm>
            <a:off x="6081652" y="5081578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56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08" name="文本框 207"/>
          <p:cNvSpPr txBox="1"/>
          <p:nvPr/>
        </p:nvSpPr>
        <p:spPr>
          <a:xfrm>
            <a:off x="6448352" y="5081577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57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09" name="文本框 208"/>
          <p:cNvSpPr txBox="1"/>
          <p:nvPr/>
        </p:nvSpPr>
        <p:spPr>
          <a:xfrm>
            <a:off x="6879055" y="5081576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58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10" name="文本框 209"/>
          <p:cNvSpPr txBox="1"/>
          <p:nvPr/>
        </p:nvSpPr>
        <p:spPr>
          <a:xfrm>
            <a:off x="7276606" y="5081575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59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11" name="文本框 210"/>
          <p:cNvSpPr txBox="1"/>
          <p:nvPr/>
        </p:nvSpPr>
        <p:spPr>
          <a:xfrm>
            <a:off x="7648167" y="5081575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60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12" name="文本框 211"/>
          <p:cNvSpPr txBox="1"/>
          <p:nvPr/>
        </p:nvSpPr>
        <p:spPr>
          <a:xfrm>
            <a:off x="8104798" y="5076167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61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13" name="文本框 212"/>
          <p:cNvSpPr txBox="1"/>
          <p:nvPr/>
        </p:nvSpPr>
        <p:spPr>
          <a:xfrm>
            <a:off x="8455640" y="5076167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62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14" name="文本框 213"/>
          <p:cNvSpPr txBox="1"/>
          <p:nvPr/>
        </p:nvSpPr>
        <p:spPr>
          <a:xfrm>
            <a:off x="8855492" y="5076167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63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215" name="直线箭头连接符 214"/>
          <p:cNvCxnSpPr/>
          <p:nvPr/>
        </p:nvCxnSpPr>
        <p:spPr>
          <a:xfrm>
            <a:off x="7085241" y="2955809"/>
            <a:ext cx="0" cy="45133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6" name="文本框 215"/>
          <p:cNvSpPr txBox="1"/>
          <p:nvPr/>
        </p:nvSpPr>
        <p:spPr>
          <a:xfrm>
            <a:off x="6636743" y="2714959"/>
            <a:ext cx="657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length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217" name="直线箭头连接符 216"/>
          <p:cNvCxnSpPr/>
          <p:nvPr/>
        </p:nvCxnSpPr>
        <p:spPr>
          <a:xfrm>
            <a:off x="7502484" y="3132759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线箭头连接符 217"/>
          <p:cNvCxnSpPr/>
          <p:nvPr/>
        </p:nvCxnSpPr>
        <p:spPr>
          <a:xfrm>
            <a:off x="7933188" y="3119343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线箭头连接符 218"/>
          <p:cNvCxnSpPr/>
          <p:nvPr/>
        </p:nvCxnSpPr>
        <p:spPr>
          <a:xfrm>
            <a:off x="8330739" y="3132759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线箭头连接符 219"/>
          <p:cNvCxnSpPr/>
          <p:nvPr/>
        </p:nvCxnSpPr>
        <p:spPr>
          <a:xfrm>
            <a:off x="8714732" y="3132759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1" name="文本框 220"/>
          <p:cNvSpPr txBox="1"/>
          <p:nvPr/>
        </p:nvSpPr>
        <p:spPr>
          <a:xfrm>
            <a:off x="7795971" y="2894120"/>
            <a:ext cx="2824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o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22" name="文本框 221"/>
          <p:cNvSpPr txBox="1"/>
          <p:nvPr/>
        </p:nvSpPr>
        <p:spPr>
          <a:xfrm>
            <a:off x="8179963" y="2894120"/>
            <a:ext cx="2824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o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23" name="文本框 222"/>
          <p:cNvSpPr txBox="1"/>
          <p:nvPr/>
        </p:nvSpPr>
        <p:spPr>
          <a:xfrm>
            <a:off x="8569500" y="2894120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k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24" name="文本框 223"/>
          <p:cNvSpPr txBox="1"/>
          <p:nvPr/>
        </p:nvSpPr>
        <p:spPr>
          <a:xfrm>
            <a:off x="7353445" y="2898963"/>
            <a:ext cx="2824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b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25" name="文本框 224"/>
          <p:cNvSpPr txBox="1"/>
          <p:nvPr/>
        </p:nvSpPr>
        <p:spPr>
          <a:xfrm>
            <a:off x="4034880" y="4153842"/>
            <a:ext cx="520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level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226" name="直线箭头连接符 225"/>
          <p:cNvCxnSpPr/>
          <p:nvPr/>
        </p:nvCxnSpPr>
        <p:spPr>
          <a:xfrm>
            <a:off x="4286538" y="4396149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线箭头连接符 226"/>
          <p:cNvCxnSpPr/>
          <p:nvPr/>
        </p:nvCxnSpPr>
        <p:spPr>
          <a:xfrm>
            <a:off x="4699575" y="4221904"/>
            <a:ext cx="0" cy="442269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8" name="文本框 227"/>
          <p:cNvSpPr txBox="1"/>
          <p:nvPr/>
        </p:nvSpPr>
        <p:spPr>
          <a:xfrm>
            <a:off x="4371135" y="3970274"/>
            <a:ext cx="7841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position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229" name="直线箭头连接符 228"/>
          <p:cNvCxnSpPr/>
          <p:nvPr/>
        </p:nvCxnSpPr>
        <p:spPr>
          <a:xfrm>
            <a:off x="5080885" y="4394415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线箭头连接符 229"/>
          <p:cNvCxnSpPr/>
          <p:nvPr/>
        </p:nvCxnSpPr>
        <p:spPr>
          <a:xfrm>
            <a:off x="5500960" y="4394415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1" name="文本框 230"/>
          <p:cNvSpPr txBox="1"/>
          <p:nvPr/>
        </p:nvSpPr>
        <p:spPr>
          <a:xfrm>
            <a:off x="4774633" y="4152108"/>
            <a:ext cx="6000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offset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32" name="文本框 231"/>
          <p:cNvSpPr txBox="1"/>
          <p:nvPr/>
        </p:nvSpPr>
        <p:spPr>
          <a:xfrm>
            <a:off x="5250520" y="4152107"/>
            <a:ext cx="657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length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33" name="文本框 232"/>
          <p:cNvSpPr txBox="1"/>
          <p:nvPr/>
        </p:nvSpPr>
        <p:spPr>
          <a:xfrm>
            <a:off x="6024605" y="4164162"/>
            <a:ext cx="520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level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234" name="直线箭头连接符 233"/>
          <p:cNvCxnSpPr/>
          <p:nvPr/>
        </p:nvCxnSpPr>
        <p:spPr>
          <a:xfrm>
            <a:off x="6276263" y="4406469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8" name="文本框 237"/>
          <p:cNvSpPr txBox="1"/>
          <p:nvPr/>
        </p:nvSpPr>
        <p:spPr>
          <a:xfrm>
            <a:off x="1877074" y="744096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4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39" name="文本框 238"/>
          <p:cNvSpPr txBox="1"/>
          <p:nvPr/>
        </p:nvSpPr>
        <p:spPr>
          <a:xfrm>
            <a:off x="2287802" y="743834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5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241" name="直线箭头连接符 240"/>
          <p:cNvCxnSpPr/>
          <p:nvPr/>
        </p:nvCxnSpPr>
        <p:spPr>
          <a:xfrm>
            <a:off x="6480657" y="1741005"/>
            <a:ext cx="0" cy="411576"/>
          </a:xfrm>
          <a:prstGeom prst="straightConnector1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直线箭头连接符 241"/>
          <p:cNvCxnSpPr/>
          <p:nvPr/>
        </p:nvCxnSpPr>
        <p:spPr>
          <a:xfrm>
            <a:off x="8071617" y="1741005"/>
            <a:ext cx="0" cy="411576"/>
          </a:xfrm>
          <a:prstGeom prst="straightConnector1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直线箭头连接符 242"/>
          <p:cNvCxnSpPr/>
          <p:nvPr/>
        </p:nvCxnSpPr>
        <p:spPr>
          <a:xfrm>
            <a:off x="6480657" y="2032129"/>
            <a:ext cx="159096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4" name="文本框 243"/>
          <p:cNvSpPr txBox="1"/>
          <p:nvPr/>
        </p:nvSpPr>
        <p:spPr>
          <a:xfrm>
            <a:off x="6913418" y="1634679"/>
            <a:ext cx="5838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index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245" name="表格 244"/>
          <p:cNvGraphicFramePr>
            <a:graphicFrameLocks noGrp="1"/>
          </p:cNvGraphicFramePr>
          <p:nvPr/>
        </p:nvGraphicFramePr>
        <p:xfrm>
          <a:off x="2911274" y="5956706"/>
          <a:ext cx="6336000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3962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18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46" name="文本框 245"/>
          <p:cNvSpPr txBox="1"/>
          <p:nvPr/>
        </p:nvSpPr>
        <p:spPr>
          <a:xfrm>
            <a:off x="2911768" y="6351564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64	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47" name="文本框 246"/>
          <p:cNvSpPr txBox="1"/>
          <p:nvPr/>
        </p:nvSpPr>
        <p:spPr>
          <a:xfrm>
            <a:off x="3278468" y="6351563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65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48" name="文本框 247"/>
          <p:cNvSpPr txBox="1"/>
          <p:nvPr/>
        </p:nvSpPr>
        <p:spPr>
          <a:xfrm>
            <a:off x="3709171" y="6351562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66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49" name="文本框 248"/>
          <p:cNvSpPr txBox="1"/>
          <p:nvPr/>
        </p:nvSpPr>
        <p:spPr>
          <a:xfrm>
            <a:off x="4106722" y="6351561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67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50" name="文本框 249"/>
          <p:cNvSpPr txBox="1"/>
          <p:nvPr/>
        </p:nvSpPr>
        <p:spPr>
          <a:xfrm>
            <a:off x="4490716" y="6351563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68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51" name="文本框 250"/>
          <p:cNvSpPr txBox="1"/>
          <p:nvPr/>
        </p:nvSpPr>
        <p:spPr>
          <a:xfrm>
            <a:off x="4857415" y="6351562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69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52" name="文本框 251"/>
          <p:cNvSpPr txBox="1"/>
          <p:nvPr/>
        </p:nvSpPr>
        <p:spPr>
          <a:xfrm>
            <a:off x="5288119" y="6351561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70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53" name="文本框 252"/>
          <p:cNvSpPr txBox="1"/>
          <p:nvPr/>
        </p:nvSpPr>
        <p:spPr>
          <a:xfrm>
            <a:off x="5685670" y="6351560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71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54" name="文本框 253"/>
          <p:cNvSpPr txBox="1"/>
          <p:nvPr/>
        </p:nvSpPr>
        <p:spPr>
          <a:xfrm>
            <a:off x="6080662" y="6349106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72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55" name="文本框 254"/>
          <p:cNvSpPr txBox="1"/>
          <p:nvPr/>
        </p:nvSpPr>
        <p:spPr>
          <a:xfrm>
            <a:off x="6447362" y="6349105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73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56" name="文本框 255"/>
          <p:cNvSpPr txBox="1"/>
          <p:nvPr/>
        </p:nvSpPr>
        <p:spPr>
          <a:xfrm>
            <a:off x="6878065" y="6349104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74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57" name="文本框 256"/>
          <p:cNvSpPr txBox="1"/>
          <p:nvPr/>
        </p:nvSpPr>
        <p:spPr>
          <a:xfrm>
            <a:off x="7275616" y="6349103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75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58" name="文本框 257"/>
          <p:cNvSpPr txBox="1"/>
          <p:nvPr/>
        </p:nvSpPr>
        <p:spPr>
          <a:xfrm>
            <a:off x="7647177" y="6349103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76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59" name="文本框 258"/>
          <p:cNvSpPr txBox="1"/>
          <p:nvPr/>
        </p:nvSpPr>
        <p:spPr>
          <a:xfrm>
            <a:off x="8103808" y="6343695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77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60" name="文本框 259"/>
          <p:cNvSpPr txBox="1"/>
          <p:nvPr/>
        </p:nvSpPr>
        <p:spPr>
          <a:xfrm>
            <a:off x="8454650" y="6343695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78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61" name="文本框 260"/>
          <p:cNvSpPr txBox="1"/>
          <p:nvPr/>
        </p:nvSpPr>
        <p:spPr>
          <a:xfrm>
            <a:off x="8854502" y="6343695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79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63" name="文本框 262"/>
          <p:cNvSpPr txBox="1"/>
          <p:nvPr/>
        </p:nvSpPr>
        <p:spPr>
          <a:xfrm>
            <a:off x="7591702" y="5445167"/>
            <a:ext cx="520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level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264" name="直线箭头连接符 263"/>
          <p:cNvCxnSpPr/>
          <p:nvPr/>
        </p:nvCxnSpPr>
        <p:spPr>
          <a:xfrm>
            <a:off x="7843360" y="5687474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直线箭头连接符 264"/>
          <p:cNvCxnSpPr/>
          <p:nvPr/>
        </p:nvCxnSpPr>
        <p:spPr>
          <a:xfrm>
            <a:off x="5105686" y="660840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" name="文本框 265"/>
          <p:cNvSpPr txBox="1"/>
          <p:nvPr/>
        </p:nvSpPr>
        <p:spPr>
          <a:xfrm>
            <a:off x="4739690" y="422635"/>
            <a:ext cx="5998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docId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272" name="直线箭头连接符 271"/>
          <p:cNvCxnSpPr/>
          <p:nvPr/>
        </p:nvCxnSpPr>
        <p:spPr>
          <a:xfrm>
            <a:off x="5573176" y="657515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3" name="文本框 272"/>
          <p:cNvSpPr txBox="1"/>
          <p:nvPr/>
        </p:nvSpPr>
        <p:spPr>
          <a:xfrm>
            <a:off x="5348694" y="419310"/>
            <a:ext cx="4790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freq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274" name="直线箭头连接符 273"/>
          <p:cNvCxnSpPr/>
          <p:nvPr/>
        </p:nvCxnSpPr>
        <p:spPr>
          <a:xfrm>
            <a:off x="6664816" y="4218825"/>
            <a:ext cx="5221" cy="451709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5" name="文本框 274"/>
          <p:cNvSpPr txBox="1"/>
          <p:nvPr/>
        </p:nvSpPr>
        <p:spPr>
          <a:xfrm>
            <a:off x="6355569" y="4008984"/>
            <a:ext cx="657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length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279" name="直线箭头连接符 278"/>
          <p:cNvCxnSpPr/>
          <p:nvPr/>
        </p:nvCxnSpPr>
        <p:spPr>
          <a:xfrm>
            <a:off x="7048126" y="4474029"/>
            <a:ext cx="0" cy="187502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0" name="文本框 279"/>
          <p:cNvSpPr txBox="1"/>
          <p:nvPr/>
        </p:nvSpPr>
        <p:spPr>
          <a:xfrm>
            <a:off x="6644509" y="4249955"/>
            <a:ext cx="7841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position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83" name="文本框 282"/>
          <p:cNvSpPr txBox="1"/>
          <p:nvPr/>
        </p:nvSpPr>
        <p:spPr>
          <a:xfrm>
            <a:off x="7795570" y="4139659"/>
            <a:ext cx="2792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h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284" name="直线箭头连接符 283"/>
          <p:cNvCxnSpPr/>
          <p:nvPr/>
        </p:nvCxnSpPr>
        <p:spPr>
          <a:xfrm>
            <a:off x="7920508" y="4381966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5" name="直线箭头连接符 284"/>
          <p:cNvCxnSpPr/>
          <p:nvPr/>
        </p:nvCxnSpPr>
        <p:spPr>
          <a:xfrm>
            <a:off x="8298173" y="4381966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" name="文本框 285"/>
          <p:cNvSpPr txBox="1"/>
          <p:nvPr/>
        </p:nvSpPr>
        <p:spPr>
          <a:xfrm>
            <a:off x="8189508" y="4139659"/>
            <a:ext cx="2263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i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287" name="直线箭头连接符 286"/>
          <p:cNvCxnSpPr/>
          <p:nvPr/>
        </p:nvCxnSpPr>
        <p:spPr>
          <a:xfrm>
            <a:off x="7517912" y="4384642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8" name="文本框 287"/>
          <p:cNvSpPr txBox="1"/>
          <p:nvPr/>
        </p:nvSpPr>
        <p:spPr>
          <a:xfrm>
            <a:off x="7165592" y="4153842"/>
            <a:ext cx="657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length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289" name="直线箭头连接符 288"/>
          <p:cNvCxnSpPr/>
          <p:nvPr/>
        </p:nvCxnSpPr>
        <p:spPr>
          <a:xfrm>
            <a:off x="8660417" y="4396150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0" name="直线箭头连接符 289"/>
          <p:cNvCxnSpPr/>
          <p:nvPr/>
        </p:nvCxnSpPr>
        <p:spPr>
          <a:xfrm>
            <a:off x="9080492" y="4396150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1" name="文本框 290"/>
          <p:cNvSpPr txBox="1"/>
          <p:nvPr/>
        </p:nvSpPr>
        <p:spPr>
          <a:xfrm>
            <a:off x="8354165" y="4153843"/>
            <a:ext cx="6000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offset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92" name="文本框 291"/>
          <p:cNvSpPr txBox="1"/>
          <p:nvPr/>
        </p:nvSpPr>
        <p:spPr>
          <a:xfrm>
            <a:off x="8830052" y="4153842"/>
            <a:ext cx="657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length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294" name="直线箭头连接符 293"/>
          <p:cNvCxnSpPr>
            <a:stCxn id="39" idx="2"/>
            <a:endCxn id="148" idx="2"/>
          </p:cNvCxnSpPr>
          <p:nvPr/>
        </p:nvCxnSpPr>
        <p:spPr>
          <a:xfrm flipH="1" flipV="1">
            <a:off x="453338" y="1032930"/>
            <a:ext cx="1023820" cy="506773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7" name="直线箭头连接符 296"/>
          <p:cNvCxnSpPr>
            <a:stCxn id="148" idx="0"/>
            <a:endCxn id="90" idx="1"/>
          </p:cNvCxnSpPr>
          <p:nvPr/>
        </p:nvCxnSpPr>
        <p:spPr>
          <a:xfrm>
            <a:off x="453338" y="755931"/>
            <a:ext cx="5296832" cy="71238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0" name="直线箭头连接符 299"/>
          <p:cNvCxnSpPr/>
          <p:nvPr/>
        </p:nvCxnSpPr>
        <p:spPr>
          <a:xfrm>
            <a:off x="959765" y="708393"/>
            <a:ext cx="2130425" cy="525184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4" name="直线箭头连接符 303"/>
          <p:cNvCxnSpPr>
            <a:stCxn id="35" idx="2"/>
            <a:endCxn id="83" idx="2"/>
          </p:cNvCxnSpPr>
          <p:nvPr/>
        </p:nvCxnSpPr>
        <p:spPr>
          <a:xfrm flipV="1">
            <a:off x="1473446" y="1606821"/>
            <a:ext cx="1640039" cy="386764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2912263" y="937212"/>
          <a:ext cx="6336000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3962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4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98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111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111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107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2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16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15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2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矩形 5"/>
          <p:cNvSpPr/>
          <p:nvPr/>
        </p:nvSpPr>
        <p:spPr>
          <a:xfrm>
            <a:off x="611633" y="938883"/>
            <a:ext cx="230063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/>
              <a:t>ByteBlockPool的buffers[ ][ ]</a:t>
            </a:r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65853" y="1734292"/>
          <a:ext cx="2539413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64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64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464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688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term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termId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color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688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book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688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is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6883"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611633" y="1251417"/>
            <a:ext cx="1306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“</a:t>
            </a:r>
            <a:r>
              <a:rPr kumimoji="1" lang="en-US" altLang="zh-CN" sz="14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content</a:t>
            </a:r>
            <a:r>
              <a:rPr kumimoji="1" lang="en-US" altLang="zh-CN" dirty="0"/>
              <a:t>”</a:t>
            </a:r>
            <a:endParaRPr kumimoji="1"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10256099" y="1257612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“</a:t>
            </a:r>
            <a:r>
              <a:rPr kumimoji="1" lang="en-US" altLang="zh-CN" sz="14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title</a:t>
            </a:r>
            <a:r>
              <a:rPr kumimoji="1" lang="en-US" altLang="zh-CN" dirty="0"/>
              <a:t>”</a:t>
            </a:r>
            <a:endParaRPr kumimoji="1"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-37117" y="2993337"/>
            <a:ext cx="10465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termFreq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11" name="表格 10"/>
          <p:cNvGraphicFramePr>
            <a:graphicFrameLocks noGrp="1"/>
          </p:cNvGraphicFramePr>
          <p:nvPr/>
        </p:nvGraphicFramePr>
        <p:xfrm>
          <a:off x="1302219" y="2993337"/>
          <a:ext cx="1281600" cy="3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72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2" name="文本框 11"/>
          <p:cNvSpPr txBox="1"/>
          <p:nvPr/>
        </p:nvSpPr>
        <p:spPr>
          <a:xfrm>
            <a:off x="-37117" y="3614003"/>
            <a:ext cx="1203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lastDocIDs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13" name="表格 12"/>
          <p:cNvGraphicFramePr>
            <a:graphicFrameLocks noGrp="1"/>
          </p:cNvGraphicFramePr>
          <p:nvPr/>
        </p:nvGraphicFramePr>
        <p:xfrm>
          <a:off x="1302219" y="3614003"/>
          <a:ext cx="1281600" cy="314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432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" name="文本框 13"/>
          <p:cNvSpPr txBox="1"/>
          <p:nvPr/>
        </p:nvSpPr>
        <p:spPr>
          <a:xfrm>
            <a:off x="-37117" y="4249955"/>
            <a:ext cx="13789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lastDocCodes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15" name="表格 14"/>
          <p:cNvGraphicFramePr>
            <a:graphicFrameLocks noGrp="1"/>
          </p:cNvGraphicFramePr>
          <p:nvPr/>
        </p:nvGraphicFramePr>
        <p:xfrm>
          <a:off x="1302219" y="4234669"/>
          <a:ext cx="1281600" cy="3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72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6" name="文本框 15"/>
          <p:cNvSpPr txBox="1"/>
          <p:nvPr/>
        </p:nvSpPr>
        <p:spPr>
          <a:xfrm>
            <a:off x="-37117" y="4887298"/>
            <a:ext cx="12925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lastPositions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17" name="表格 16"/>
          <p:cNvGraphicFramePr>
            <a:graphicFrameLocks noGrp="1"/>
          </p:cNvGraphicFramePr>
          <p:nvPr/>
        </p:nvGraphicFramePr>
        <p:xfrm>
          <a:off x="1302219" y="4855335"/>
          <a:ext cx="1281600" cy="3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72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8" name="文本框 17"/>
          <p:cNvSpPr txBox="1"/>
          <p:nvPr/>
        </p:nvSpPr>
        <p:spPr>
          <a:xfrm>
            <a:off x="-37117" y="5472539"/>
            <a:ext cx="1074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textStarts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19" name="表格 18"/>
          <p:cNvGraphicFramePr>
            <a:graphicFrameLocks noGrp="1"/>
          </p:cNvGraphicFramePr>
          <p:nvPr/>
        </p:nvGraphicFramePr>
        <p:xfrm>
          <a:off x="1302219" y="5472539"/>
          <a:ext cx="1267200" cy="39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6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6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24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>
                          <a:solidFill>
                            <a:schemeClr val="tx1"/>
                          </a:solidFill>
                        </a:rPr>
                        <a:t>29</a:t>
                      </a:r>
                      <a:endParaRPr lang="zh-CN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0" name="文本框 19"/>
          <p:cNvSpPr txBox="1"/>
          <p:nvPr/>
        </p:nvSpPr>
        <p:spPr>
          <a:xfrm>
            <a:off x="-37117" y="6089743"/>
            <a:ext cx="9888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intStarts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21" name="表格 20"/>
          <p:cNvGraphicFramePr>
            <a:graphicFrameLocks noGrp="1"/>
          </p:cNvGraphicFramePr>
          <p:nvPr/>
        </p:nvGraphicFramePr>
        <p:xfrm>
          <a:off x="1302219" y="6089743"/>
          <a:ext cx="1281600" cy="3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72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2" name="表格 21"/>
          <p:cNvGraphicFramePr>
            <a:graphicFrameLocks noGrp="1"/>
          </p:cNvGraphicFramePr>
          <p:nvPr/>
        </p:nvGraphicFramePr>
        <p:xfrm>
          <a:off x="9593268" y="1733879"/>
          <a:ext cx="2539413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64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64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464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36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term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termId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color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book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3" name="文本框 22"/>
          <p:cNvSpPr txBox="1"/>
          <p:nvPr/>
        </p:nvSpPr>
        <p:spPr>
          <a:xfrm>
            <a:off x="1314111" y="3318432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637201" y="3316502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945645" y="3316501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254089" y="3316500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302219" y="3943758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625309" y="3941828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933753" y="3941827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2242197" y="3941826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321005" y="4565864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644095" y="4563934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952539" y="4563933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2260983" y="4563932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336229" y="5197470"/>
            <a:ext cx="2744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659319" y="5195540"/>
            <a:ext cx="2744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1967763" y="5195539"/>
            <a:ext cx="2744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2276207" y="5195538"/>
            <a:ext cx="2744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339941" y="5823667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1663031" y="5821737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971475" y="5821736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2279919" y="5821735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1332897" y="6460768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1655987" y="6458838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1964431" y="6458837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2272875" y="6458836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9512723" y="2993337"/>
            <a:ext cx="10465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termFreq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48" name="表格 47"/>
          <p:cNvGraphicFramePr>
            <a:graphicFrameLocks noGrp="1"/>
          </p:cNvGraphicFramePr>
          <p:nvPr/>
        </p:nvGraphicFramePr>
        <p:xfrm>
          <a:off x="10852059" y="2993337"/>
          <a:ext cx="1281600" cy="3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72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</a:t>
                      </a:r>
                      <a:endParaRPr lang="zh-CN" altLang="en-US" sz="10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0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0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0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9" name="文本框 48"/>
          <p:cNvSpPr txBox="1"/>
          <p:nvPr/>
        </p:nvSpPr>
        <p:spPr>
          <a:xfrm>
            <a:off x="9512723" y="3614003"/>
            <a:ext cx="1203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lastDocIDs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50" name="表格 49"/>
          <p:cNvGraphicFramePr>
            <a:graphicFrameLocks noGrp="1"/>
          </p:cNvGraphicFramePr>
          <p:nvPr/>
        </p:nvGraphicFramePr>
        <p:xfrm>
          <a:off x="10852059" y="3614003"/>
          <a:ext cx="1281600" cy="314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432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10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0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0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0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1" name="文本框 50"/>
          <p:cNvSpPr txBox="1"/>
          <p:nvPr/>
        </p:nvSpPr>
        <p:spPr>
          <a:xfrm>
            <a:off x="9512723" y="4249955"/>
            <a:ext cx="13789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lastDocCodes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52" name="表格 51"/>
          <p:cNvGraphicFramePr>
            <a:graphicFrameLocks noGrp="1"/>
          </p:cNvGraphicFramePr>
          <p:nvPr/>
        </p:nvGraphicFramePr>
        <p:xfrm>
          <a:off x="10852059" y="4234669"/>
          <a:ext cx="1281600" cy="3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72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10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0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0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0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3" name="文本框 52"/>
          <p:cNvSpPr txBox="1"/>
          <p:nvPr/>
        </p:nvSpPr>
        <p:spPr>
          <a:xfrm>
            <a:off x="9512723" y="4887298"/>
            <a:ext cx="12925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lastPositions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54" name="表格 53"/>
          <p:cNvGraphicFramePr>
            <a:graphicFrameLocks noGrp="1"/>
          </p:cNvGraphicFramePr>
          <p:nvPr/>
        </p:nvGraphicFramePr>
        <p:xfrm>
          <a:off x="10852059" y="4855335"/>
          <a:ext cx="1281600" cy="3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72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10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0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0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0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5" name="文本框 54"/>
          <p:cNvSpPr txBox="1"/>
          <p:nvPr/>
        </p:nvSpPr>
        <p:spPr>
          <a:xfrm>
            <a:off x="9512723" y="5472539"/>
            <a:ext cx="1074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textStarts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56" name="表格 55"/>
          <p:cNvGraphicFramePr>
            <a:graphicFrameLocks noGrp="1"/>
          </p:cNvGraphicFramePr>
          <p:nvPr/>
        </p:nvGraphicFramePr>
        <p:xfrm>
          <a:off x="10852059" y="5472539"/>
          <a:ext cx="1281600" cy="3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72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42</a:t>
                      </a:r>
                      <a:endParaRPr lang="zh-CN" altLang="en-US" sz="9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9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9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9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7" name="文本框 56"/>
          <p:cNvSpPr txBox="1"/>
          <p:nvPr/>
        </p:nvSpPr>
        <p:spPr>
          <a:xfrm>
            <a:off x="9512723" y="6089743"/>
            <a:ext cx="9888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intStarts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58" name="表格 57"/>
          <p:cNvGraphicFramePr>
            <a:graphicFrameLocks noGrp="1"/>
          </p:cNvGraphicFramePr>
          <p:nvPr/>
        </p:nvGraphicFramePr>
        <p:xfrm>
          <a:off x="10852059" y="6089743"/>
          <a:ext cx="1281600" cy="3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72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4</a:t>
                      </a:r>
                      <a:endParaRPr lang="zh-CN" altLang="en-US" sz="10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0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0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0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9" name="文本框 58"/>
          <p:cNvSpPr txBox="1"/>
          <p:nvPr/>
        </p:nvSpPr>
        <p:spPr>
          <a:xfrm>
            <a:off x="10863951" y="3318432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11187041" y="3316502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11495485" y="3316501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11803929" y="3316500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10852059" y="3943758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11175149" y="3941828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11483593" y="3941827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11792037" y="3941826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10870845" y="4565864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11193935" y="4563934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11502379" y="4563933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11810823" y="4563932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10886069" y="5197470"/>
            <a:ext cx="2744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11209159" y="5195540"/>
            <a:ext cx="2744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11517603" y="5195539"/>
            <a:ext cx="2744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11826047" y="5195538"/>
            <a:ext cx="2744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10889781" y="5823667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11212871" y="5821737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11521315" y="5821736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11829759" y="5821735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10897961" y="6489459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11221051" y="6487529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11529495" y="6487528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11837939" y="6487527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2976267" y="1329822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3342967" y="1329821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3773671" y="1329820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4171222" y="1329819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4555215" y="1329821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4	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4921915" y="1329820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5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5352619" y="1329819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6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5750170" y="1329818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7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6145162" y="1327364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8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6511862" y="1327363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9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6897682" y="1327362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7295233" y="1327361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7666794" y="1327361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8033494" y="1327360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8464198" y="1327359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14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8" name="文本框 97"/>
          <p:cNvSpPr txBox="1"/>
          <p:nvPr/>
        </p:nvSpPr>
        <p:spPr>
          <a:xfrm>
            <a:off x="8861749" y="1327358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15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99" name="直线箭头连接符 98"/>
          <p:cNvCxnSpPr/>
          <p:nvPr/>
        </p:nvCxnSpPr>
        <p:spPr>
          <a:xfrm>
            <a:off x="3062941" y="662828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文本框 99"/>
          <p:cNvSpPr txBox="1"/>
          <p:nvPr/>
        </p:nvSpPr>
        <p:spPr>
          <a:xfrm>
            <a:off x="2621906" y="429032"/>
            <a:ext cx="657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length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01" name="直线箭头连接符 100"/>
          <p:cNvCxnSpPr/>
          <p:nvPr/>
        </p:nvCxnSpPr>
        <p:spPr>
          <a:xfrm>
            <a:off x="3480184" y="662828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线箭头连接符 101"/>
          <p:cNvCxnSpPr/>
          <p:nvPr/>
        </p:nvCxnSpPr>
        <p:spPr>
          <a:xfrm>
            <a:off x="3910888" y="649412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直线箭头连接符 102"/>
          <p:cNvCxnSpPr/>
          <p:nvPr/>
        </p:nvCxnSpPr>
        <p:spPr>
          <a:xfrm>
            <a:off x="4308439" y="662828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线箭头连接符 103"/>
          <p:cNvCxnSpPr/>
          <p:nvPr/>
        </p:nvCxnSpPr>
        <p:spPr>
          <a:xfrm>
            <a:off x="4692432" y="662828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文本框 104"/>
          <p:cNvSpPr txBox="1"/>
          <p:nvPr/>
        </p:nvSpPr>
        <p:spPr>
          <a:xfrm>
            <a:off x="3027341" y="1652728"/>
            <a:ext cx="2792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h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3773671" y="424189"/>
            <a:ext cx="2824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o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07" name="文本框 106"/>
          <p:cNvSpPr txBox="1"/>
          <p:nvPr/>
        </p:nvSpPr>
        <p:spPr>
          <a:xfrm>
            <a:off x="4157663" y="424189"/>
            <a:ext cx="2824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o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08" name="文本框 107"/>
          <p:cNvSpPr txBox="1"/>
          <p:nvPr/>
        </p:nvSpPr>
        <p:spPr>
          <a:xfrm>
            <a:off x="4547200" y="424189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k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09" name="直线箭头连接符 108"/>
          <p:cNvCxnSpPr/>
          <p:nvPr/>
        </p:nvCxnSpPr>
        <p:spPr>
          <a:xfrm>
            <a:off x="6644509" y="649412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直线箭头连接符 109"/>
          <p:cNvCxnSpPr/>
          <p:nvPr/>
        </p:nvCxnSpPr>
        <p:spPr>
          <a:xfrm>
            <a:off x="7075200" y="525636"/>
            <a:ext cx="0" cy="411576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文本框 110"/>
          <p:cNvSpPr txBox="1"/>
          <p:nvPr/>
        </p:nvSpPr>
        <p:spPr>
          <a:xfrm>
            <a:off x="6710179" y="248637"/>
            <a:ext cx="7841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position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12" name="直线箭头连接符 111"/>
          <p:cNvCxnSpPr/>
          <p:nvPr/>
        </p:nvCxnSpPr>
        <p:spPr>
          <a:xfrm>
            <a:off x="7270789" y="525636"/>
            <a:ext cx="0" cy="411576"/>
          </a:xfrm>
          <a:prstGeom prst="straightConnector1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直线箭头连接符 112"/>
          <p:cNvCxnSpPr/>
          <p:nvPr/>
        </p:nvCxnSpPr>
        <p:spPr>
          <a:xfrm>
            <a:off x="8861749" y="525636"/>
            <a:ext cx="0" cy="411576"/>
          </a:xfrm>
          <a:prstGeom prst="straightConnector1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直线箭头连接符 113"/>
          <p:cNvCxnSpPr/>
          <p:nvPr/>
        </p:nvCxnSpPr>
        <p:spPr>
          <a:xfrm>
            <a:off x="7270789" y="816760"/>
            <a:ext cx="159096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文本框 114"/>
          <p:cNvSpPr txBox="1"/>
          <p:nvPr/>
        </p:nvSpPr>
        <p:spPr>
          <a:xfrm>
            <a:off x="7703550" y="419310"/>
            <a:ext cx="5838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index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16" name="直线箭头连接符 115"/>
          <p:cNvCxnSpPr/>
          <p:nvPr/>
        </p:nvCxnSpPr>
        <p:spPr>
          <a:xfrm>
            <a:off x="9097164" y="649412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文本框 116"/>
          <p:cNvSpPr txBox="1"/>
          <p:nvPr/>
        </p:nvSpPr>
        <p:spPr>
          <a:xfrm>
            <a:off x="8828401" y="372413"/>
            <a:ext cx="657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length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118" name="表格 117"/>
          <p:cNvGraphicFramePr>
            <a:graphicFrameLocks noGrp="1"/>
          </p:cNvGraphicFramePr>
          <p:nvPr/>
        </p:nvGraphicFramePr>
        <p:xfrm>
          <a:off x="2928000" y="2169419"/>
          <a:ext cx="6336000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3962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104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105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4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3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2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104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105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5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57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2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105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115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19" name="文本框 118"/>
          <p:cNvSpPr txBox="1"/>
          <p:nvPr/>
        </p:nvSpPr>
        <p:spPr>
          <a:xfrm>
            <a:off x="2947120" y="2562029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16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20" name="文本框 119"/>
          <p:cNvSpPr txBox="1"/>
          <p:nvPr/>
        </p:nvSpPr>
        <p:spPr>
          <a:xfrm>
            <a:off x="3313820" y="2562028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17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21" name="文本框 120"/>
          <p:cNvSpPr txBox="1"/>
          <p:nvPr/>
        </p:nvSpPr>
        <p:spPr>
          <a:xfrm>
            <a:off x="3744524" y="2562027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18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22" name="文本框 121"/>
          <p:cNvSpPr txBox="1"/>
          <p:nvPr/>
        </p:nvSpPr>
        <p:spPr>
          <a:xfrm>
            <a:off x="4142075" y="2562026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19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23" name="文本框 122"/>
          <p:cNvSpPr txBox="1"/>
          <p:nvPr/>
        </p:nvSpPr>
        <p:spPr>
          <a:xfrm>
            <a:off x="4526068" y="2562028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20	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24" name="文本框 123"/>
          <p:cNvSpPr txBox="1"/>
          <p:nvPr/>
        </p:nvSpPr>
        <p:spPr>
          <a:xfrm>
            <a:off x="4892768" y="2562027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25" name="文本框 124"/>
          <p:cNvSpPr txBox="1"/>
          <p:nvPr/>
        </p:nvSpPr>
        <p:spPr>
          <a:xfrm>
            <a:off x="5323472" y="2562026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26" name="文本框 125"/>
          <p:cNvSpPr txBox="1"/>
          <p:nvPr/>
        </p:nvSpPr>
        <p:spPr>
          <a:xfrm>
            <a:off x="5721023" y="2562025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27" name="文本框 126"/>
          <p:cNvSpPr txBox="1"/>
          <p:nvPr/>
        </p:nvSpPr>
        <p:spPr>
          <a:xfrm>
            <a:off x="6116015" y="2559571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24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28" name="文本框 127"/>
          <p:cNvSpPr txBox="1"/>
          <p:nvPr/>
        </p:nvSpPr>
        <p:spPr>
          <a:xfrm>
            <a:off x="6482715" y="2559570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25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29" name="文本框 128"/>
          <p:cNvSpPr txBox="1"/>
          <p:nvPr/>
        </p:nvSpPr>
        <p:spPr>
          <a:xfrm>
            <a:off x="6913418" y="2559569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26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30" name="文本框 129"/>
          <p:cNvSpPr txBox="1"/>
          <p:nvPr/>
        </p:nvSpPr>
        <p:spPr>
          <a:xfrm>
            <a:off x="7310969" y="2559568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27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31" name="文本框 130"/>
          <p:cNvSpPr txBox="1"/>
          <p:nvPr/>
        </p:nvSpPr>
        <p:spPr>
          <a:xfrm>
            <a:off x="7682530" y="2559568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28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32" name="文本框 131"/>
          <p:cNvSpPr txBox="1"/>
          <p:nvPr/>
        </p:nvSpPr>
        <p:spPr>
          <a:xfrm>
            <a:off x="8139161" y="2554160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29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33" name="文本框 132"/>
          <p:cNvSpPr txBox="1"/>
          <p:nvPr/>
        </p:nvSpPr>
        <p:spPr>
          <a:xfrm>
            <a:off x="8490003" y="2554160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34" name="文本框 133"/>
          <p:cNvSpPr txBox="1"/>
          <p:nvPr/>
        </p:nvSpPr>
        <p:spPr>
          <a:xfrm>
            <a:off x="8889855" y="2554160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35" name="文本框 134"/>
          <p:cNvSpPr txBox="1"/>
          <p:nvPr/>
        </p:nvSpPr>
        <p:spPr>
          <a:xfrm>
            <a:off x="6414509" y="429032"/>
            <a:ext cx="520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level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36" name="直线箭头连接符 135"/>
          <p:cNvCxnSpPr/>
          <p:nvPr/>
        </p:nvCxnSpPr>
        <p:spPr>
          <a:xfrm>
            <a:off x="3152279" y="1895035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直线箭头连接符 136"/>
          <p:cNvCxnSpPr/>
          <p:nvPr/>
        </p:nvCxnSpPr>
        <p:spPr>
          <a:xfrm>
            <a:off x="3529944" y="1895035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文本框 137"/>
          <p:cNvSpPr txBox="1"/>
          <p:nvPr/>
        </p:nvSpPr>
        <p:spPr>
          <a:xfrm>
            <a:off x="3331145" y="429032"/>
            <a:ext cx="2824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b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39" name="文本框 138"/>
          <p:cNvSpPr txBox="1"/>
          <p:nvPr/>
        </p:nvSpPr>
        <p:spPr>
          <a:xfrm>
            <a:off x="3421279" y="1652728"/>
            <a:ext cx="2263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i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40" name="直线箭头连接符 139"/>
          <p:cNvCxnSpPr/>
          <p:nvPr/>
        </p:nvCxnSpPr>
        <p:spPr>
          <a:xfrm>
            <a:off x="3904101" y="1895035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直线箭头连接符 140"/>
          <p:cNvCxnSpPr/>
          <p:nvPr/>
        </p:nvCxnSpPr>
        <p:spPr>
          <a:xfrm>
            <a:off x="4324176" y="1895035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文本框 141"/>
          <p:cNvSpPr txBox="1"/>
          <p:nvPr/>
        </p:nvSpPr>
        <p:spPr>
          <a:xfrm>
            <a:off x="3597849" y="1652728"/>
            <a:ext cx="6000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offset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43" name="文本框 142"/>
          <p:cNvSpPr txBox="1"/>
          <p:nvPr/>
        </p:nvSpPr>
        <p:spPr>
          <a:xfrm>
            <a:off x="4073736" y="1652727"/>
            <a:ext cx="657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length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44" name="矩形 143"/>
          <p:cNvSpPr/>
          <p:nvPr/>
        </p:nvSpPr>
        <p:spPr>
          <a:xfrm>
            <a:off x="386323" y="8132"/>
            <a:ext cx="21675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/>
              <a:t>Int</a:t>
            </a:r>
            <a:r>
              <a:rPr lang="zh-CN" altLang="en-US" sz="1400" dirty="0"/>
              <a:t>BlockPool的buffers[ ][ ]</a:t>
            </a:r>
          </a:p>
        </p:txBody>
      </p:sp>
      <p:graphicFrame>
        <p:nvGraphicFramePr>
          <p:cNvPr id="145" name="表格 144"/>
          <p:cNvGraphicFramePr>
            <a:graphicFrameLocks noGrp="1"/>
          </p:cNvGraphicFramePr>
          <p:nvPr/>
        </p:nvGraphicFramePr>
        <p:xfrm>
          <a:off x="271311" y="303909"/>
          <a:ext cx="2354400" cy="39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2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2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2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2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924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24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7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64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32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40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47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55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6" name="文本框 145"/>
          <p:cNvSpPr txBox="1"/>
          <p:nvPr/>
        </p:nvSpPr>
        <p:spPr>
          <a:xfrm>
            <a:off x="316120" y="755931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47" name="文本框 146"/>
          <p:cNvSpPr txBox="1"/>
          <p:nvPr/>
        </p:nvSpPr>
        <p:spPr>
          <a:xfrm>
            <a:off x="726848" y="755669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48" name="直线箭头连接符 147"/>
          <p:cNvCxnSpPr/>
          <p:nvPr/>
        </p:nvCxnSpPr>
        <p:spPr>
          <a:xfrm>
            <a:off x="4692432" y="1791227"/>
            <a:ext cx="0" cy="411576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文本框 148"/>
          <p:cNvSpPr txBox="1"/>
          <p:nvPr/>
        </p:nvSpPr>
        <p:spPr>
          <a:xfrm>
            <a:off x="4330319" y="1482249"/>
            <a:ext cx="7841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position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150" name="表格 149"/>
          <p:cNvGraphicFramePr>
            <a:graphicFrameLocks noGrp="1"/>
          </p:cNvGraphicFramePr>
          <p:nvPr/>
        </p:nvGraphicFramePr>
        <p:xfrm>
          <a:off x="2929606" y="3401626"/>
          <a:ext cx="6336000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3962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16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4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2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16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4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98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111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111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107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51" name="文本框 150"/>
          <p:cNvSpPr txBox="1"/>
          <p:nvPr/>
        </p:nvSpPr>
        <p:spPr>
          <a:xfrm>
            <a:off x="2959902" y="3822663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52" name="文本框 151"/>
          <p:cNvSpPr txBox="1"/>
          <p:nvPr/>
        </p:nvSpPr>
        <p:spPr>
          <a:xfrm>
            <a:off x="3326602" y="3822662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53" name="文本框 152"/>
          <p:cNvSpPr txBox="1"/>
          <p:nvPr/>
        </p:nvSpPr>
        <p:spPr>
          <a:xfrm>
            <a:off x="3757306" y="3822661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34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54" name="文本框 153"/>
          <p:cNvSpPr txBox="1"/>
          <p:nvPr/>
        </p:nvSpPr>
        <p:spPr>
          <a:xfrm>
            <a:off x="4154857" y="3822660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35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55" name="文本框 154"/>
          <p:cNvSpPr txBox="1"/>
          <p:nvPr/>
        </p:nvSpPr>
        <p:spPr>
          <a:xfrm>
            <a:off x="4538850" y="3822662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36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56" name="文本框 155"/>
          <p:cNvSpPr txBox="1"/>
          <p:nvPr/>
        </p:nvSpPr>
        <p:spPr>
          <a:xfrm>
            <a:off x="4905550" y="3822661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37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57" name="文本框 156"/>
          <p:cNvSpPr txBox="1"/>
          <p:nvPr/>
        </p:nvSpPr>
        <p:spPr>
          <a:xfrm>
            <a:off x="5336254" y="3822660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38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58" name="文本框 157"/>
          <p:cNvSpPr txBox="1"/>
          <p:nvPr/>
        </p:nvSpPr>
        <p:spPr>
          <a:xfrm>
            <a:off x="5733805" y="3822659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39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59" name="文本框 158"/>
          <p:cNvSpPr txBox="1"/>
          <p:nvPr/>
        </p:nvSpPr>
        <p:spPr>
          <a:xfrm>
            <a:off x="6128797" y="3820205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40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60" name="文本框 159"/>
          <p:cNvSpPr txBox="1"/>
          <p:nvPr/>
        </p:nvSpPr>
        <p:spPr>
          <a:xfrm>
            <a:off x="6495497" y="3820204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41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61" name="文本框 160"/>
          <p:cNvSpPr txBox="1"/>
          <p:nvPr/>
        </p:nvSpPr>
        <p:spPr>
          <a:xfrm>
            <a:off x="6926200" y="3820203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42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62" name="文本框 161"/>
          <p:cNvSpPr txBox="1"/>
          <p:nvPr/>
        </p:nvSpPr>
        <p:spPr>
          <a:xfrm>
            <a:off x="7323751" y="3820202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43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63" name="文本框 162"/>
          <p:cNvSpPr txBox="1"/>
          <p:nvPr/>
        </p:nvSpPr>
        <p:spPr>
          <a:xfrm>
            <a:off x="7695312" y="3820202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44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64" name="文本框 163"/>
          <p:cNvSpPr txBox="1"/>
          <p:nvPr/>
        </p:nvSpPr>
        <p:spPr>
          <a:xfrm>
            <a:off x="8151943" y="3814794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45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65" name="文本框 164"/>
          <p:cNvSpPr txBox="1"/>
          <p:nvPr/>
        </p:nvSpPr>
        <p:spPr>
          <a:xfrm>
            <a:off x="8502785" y="3814794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46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66" name="文本框 165"/>
          <p:cNvSpPr txBox="1"/>
          <p:nvPr/>
        </p:nvSpPr>
        <p:spPr>
          <a:xfrm>
            <a:off x="8902637" y="3814794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47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67" name="直线箭头连接符 166"/>
          <p:cNvCxnSpPr/>
          <p:nvPr/>
        </p:nvCxnSpPr>
        <p:spPr>
          <a:xfrm>
            <a:off x="6309525" y="1886798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文本框 167"/>
          <p:cNvSpPr txBox="1"/>
          <p:nvPr/>
        </p:nvSpPr>
        <p:spPr>
          <a:xfrm>
            <a:off x="6003273" y="1644491"/>
            <a:ext cx="6000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offset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69" name="文本框 168"/>
          <p:cNvSpPr txBox="1"/>
          <p:nvPr/>
        </p:nvSpPr>
        <p:spPr>
          <a:xfrm>
            <a:off x="5399848" y="1638545"/>
            <a:ext cx="2792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h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70" name="直线箭头连接符 169"/>
          <p:cNvCxnSpPr/>
          <p:nvPr/>
        </p:nvCxnSpPr>
        <p:spPr>
          <a:xfrm>
            <a:off x="5524786" y="1880852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直线箭头连接符 170"/>
          <p:cNvCxnSpPr/>
          <p:nvPr/>
        </p:nvCxnSpPr>
        <p:spPr>
          <a:xfrm>
            <a:off x="5902451" y="1880852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文本框 171"/>
          <p:cNvSpPr txBox="1"/>
          <p:nvPr/>
        </p:nvSpPr>
        <p:spPr>
          <a:xfrm>
            <a:off x="5793786" y="1638545"/>
            <a:ext cx="2263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i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73" name="直线箭头连接符 172"/>
          <p:cNvCxnSpPr/>
          <p:nvPr/>
        </p:nvCxnSpPr>
        <p:spPr>
          <a:xfrm>
            <a:off x="5122190" y="1883528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文本框 173"/>
          <p:cNvSpPr txBox="1"/>
          <p:nvPr/>
        </p:nvSpPr>
        <p:spPr>
          <a:xfrm>
            <a:off x="4769870" y="1652728"/>
            <a:ext cx="657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length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75" name="直线箭头连接符 174"/>
          <p:cNvCxnSpPr/>
          <p:nvPr/>
        </p:nvCxnSpPr>
        <p:spPr>
          <a:xfrm>
            <a:off x="8277663" y="1733879"/>
            <a:ext cx="0" cy="442269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文本框 175"/>
          <p:cNvSpPr txBox="1"/>
          <p:nvPr/>
        </p:nvSpPr>
        <p:spPr>
          <a:xfrm>
            <a:off x="7949223" y="1482249"/>
            <a:ext cx="657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length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77" name="直线箭头连接符 176"/>
          <p:cNvCxnSpPr/>
          <p:nvPr/>
        </p:nvCxnSpPr>
        <p:spPr>
          <a:xfrm>
            <a:off x="8658900" y="1895035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直线箭头连接符 177"/>
          <p:cNvCxnSpPr/>
          <p:nvPr/>
        </p:nvCxnSpPr>
        <p:spPr>
          <a:xfrm>
            <a:off x="9043850" y="1895035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文本框 178"/>
          <p:cNvSpPr txBox="1"/>
          <p:nvPr/>
        </p:nvSpPr>
        <p:spPr>
          <a:xfrm>
            <a:off x="8548883" y="1652728"/>
            <a:ext cx="2263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i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80" name="文本框 179"/>
          <p:cNvSpPr txBox="1"/>
          <p:nvPr/>
        </p:nvSpPr>
        <p:spPr>
          <a:xfrm>
            <a:off x="8930833" y="1652728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s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81" name="文本框 180"/>
          <p:cNvSpPr txBox="1"/>
          <p:nvPr/>
        </p:nvSpPr>
        <p:spPr>
          <a:xfrm>
            <a:off x="4440113" y="2884895"/>
            <a:ext cx="520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level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82" name="直线箭头连接符 181"/>
          <p:cNvCxnSpPr/>
          <p:nvPr/>
        </p:nvCxnSpPr>
        <p:spPr>
          <a:xfrm>
            <a:off x="4691771" y="3127202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直线箭头连接符 182"/>
          <p:cNvCxnSpPr/>
          <p:nvPr/>
        </p:nvCxnSpPr>
        <p:spPr>
          <a:xfrm>
            <a:off x="5104808" y="2952957"/>
            <a:ext cx="0" cy="442269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文本框 183"/>
          <p:cNvSpPr txBox="1"/>
          <p:nvPr/>
        </p:nvSpPr>
        <p:spPr>
          <a:xfrm>
            <a:off x="4776368" y="2701327"/>
            <a:ext cx="7841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position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85" name="直线箭头连接符 184"/>
          <p:cNvCxnSpPr/>
          <p:nvPr/>
        </p:nvCxnSpPr>
        <p:spPr>
          <a:xfrm>
            <a:off x="5486118" y="3125468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直线箭头连接符 185"/>
          <p:cNvCxnSpPr/>
          <p:nvPr/>
        </p:nvCxnSpPr>
        <p:spPr>
          <a:xfrm>
            <a:off x="5906193" y="3125468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文本框 186"/>
          <p:cNvSpPr txBox="1"/>
          <p:nvPr/>
        </p:nvSpPr>
        <p:spPr>
          <a:xfrm>
            <a:off x="5179866" y="2883161"/>
            <a:ext cx="6000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offset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88" name="文本框 187"/>
          <p:cNvSpPr txBox="1"/>
          <p:nvPr/>
        </p:nvSpPr>
        <p:spPr>
          <a:xfrm>
            <a:off x="5655753" y="2883160"/>
            <a:ext cx="657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length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89" name="文本框 188"/>
          <p:cNvSpPr txBox="1"/>
          <p:nvPr/>
        </p:nvSpPr>
        <p:spPr>
          <a:xfrm>
            <a:off x="6427529" y="2879889"/>
            <a:ext cx="520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level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90" name="直线箭头连接符 189"/>
          <p:cNvCxnSpPr/>
          <p:nvPr/>
        </p:nvCxnSpPr>
        <p:spPr>
          <a:xfrm>
            <a:off x="6679187" y="3122196"/>
            <a:ext cx="0" cy="263393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1" name="文本框 190"/>
          <p:cNvSpPr txBox="1"/>
          <p:nvPr/>
        </p:nvSpPr>
        <p:spPr>
          <a:xfrm>
            <a:off x="1103820" y="755931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92" name="文本框 191"/>
          <p:cNvSpPr txBox="1"/>
          <p:nvPr/>
        </p:nvSpPr>
        <p:spPr>
          <a:xfrm>
            <a:off x="1514548" y="755669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193" name="表格 192"/>
          <p:cNvGraphicFramePr>
            <a:graphicFrameLocks noGrp="1"/>
          </p:cNvGraphicFramePr>
          <p:nvPr/>
        </p:nvGraphicFramePr>
        <p:xfrm>
          <a:off x="2912263" y="4689178"/>
          <a:ext cx="6336000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3962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16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4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16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4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2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104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105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4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94" name="文本框 193"/>
          <p:cNvSpPr txBox="1"/>
          <p:nvPr/>
        </p:nvSpPr>
        <p:spPr>
          <a:xfrm>
            <a:off x="2912757" y="5084036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48	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95" name="文本框 194"/>
          <p:cNvSpPr txBox="1"/>
          <p:nvPr/>
        </p:nvSpPr>
        <p:spPr>
          <a:xfrm>
            <a:off x="3279458" y="5084035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49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96" name="文本框 195"/>
          <p:cNvSpPr txBox="1"/>
          <p:nvPr/>
        </p:nvSpPr>
        <p:spPr>
          <a:xfrm>
            <a:off x="3710161" y="5084034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50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97" name="文本框 196"/>
          <p:cNvSpPr txBox="1"/>
          <p:nvPr/>
        </p:nvSpPr>
        <p:spPr>
          <a:xfrm>
            <a:off x="4107712" y="5084033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51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98" name="文本框 197"/>
          <p:cNvSpPr txBox="1"/>
          <p:nvPr/>
        </p:nvSpPr>
        <p:spPr>
          <a:xfrm>
            <a:off x="4491705" y="5084035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52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99" name="文本框 198"/>
          <p:cNvSpPr txBox="1"/>
          <p:nvPr/>
        </p:nvSpPr>
        <p:spPr>
          <a:xfrm>
            <a:off x="4858405" y="5084034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53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00" name="文本框 199"/>
          <p:cNvSpPr txBox="1"/>
          <p:nvPr/>
        </p:nvSpPr>
        <p:spPr>
          <a:xfrm>
            <a:off x="5289109" y="5084033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54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01" name="文本框 200"/>
          <p:cNvSpPr txBox="1"/>
          <p:nvPr/>
        </p:nvSpPr>
        <p:spPr>
          <a:xfrm>
            <a:off x="5686660" y="5084032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55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02" name="文本框 201"/>
          <p:cNvSpPr txBox="1"/>
          <p:nvPr/>
        </p:nvSpPr>
        <p:spPr>
          <a:xfrm>
            <a:off x="6081652" y="5081578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56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03" name="文本框 202"/>
          <p:cNvSpPr txBox="1"/>
          <p:nvPr/>
        </p:nvSpPr>
        <p:spPr>
          <a:xfrm>
            <a:off x="6448352" y="5081577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57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04" name="文本框 203"/>
          <p:cNvSpPr txBox="1"/>
          <p:nvPr/>
        </p:nvSpPr>
        <p:spPr>
          <a:xfrm>
            <a:off x="6879055" y="5081576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58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05" name="文本框 204"/>
          <p:cNvSpPr txBox="1"/>
          <p:nvPr/>
        </p:nvSpPr>
        <p:spPr>
          <a:xfrm>
            <a:off x="7276606" y="5081575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59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06" name="文本框 205"/>
          <p:cNvSpPr txBox="1"/>
          <p:nvPr/>
        </p:nvSpPr>
        <p:spPr>
          <a:xfrm>
            <a:off x="7648167" y="5081575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60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07" name="文本框 206"/>
          <p:cNvSpPr txBox="1"/>
          <p:nvPr/>
        </p:nvSpPr>
        <p:spPr>
          <a:xfrm>
            <a:off x="8104798" y="5076167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61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08" name="文本框 207"/>
          <p:cNvSpPr txBox="1"/>
          <p:nvPr/>
        </p:nvSpPr>
        <p:spPr>
          <a:xfrm>
            <a:off x="8455640" y="5076167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62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09" name="文本框 208"/>
          <p:cNvSpPr txBox="1"/>
          <p:nvPr/>
        </p:nvSpPr>
        <p:spPr>
          <a:xfrm>
            <a:off x="8855492" y="5076167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63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210" name="直线箭头连接符 209"/>
          <p:cNvCxnSpPr/>
          <p:nvPr/>
        </p:nvCxnSpPr>
        <p:spPr>
          <a:xfrm>
            <a:off x="7085241" y="2955809"/>
            <a:ext cx="0" cy="45133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1" name="文本框 210"/>
          <p:cNvSpPr txBox="1"/>
          <p:nvPr/>
        </p:nvSpPr>
        <p:spPr>
          <a:xfrm>
            <a:off x="6636743" y="2714959"/>
            <a:ext cx="657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length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212" name="直线箭头连接符 211"/>
          <p:cNvCxnSpPr/>
          <p:nvPr/>
        </p:nvCxnSpPr>
        <p:spPr>
          <a:xfrm>
            <a:off x="7502484" y="3132759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线箭头连接符 212"/>
          <p:cNvCxnSpPr/>
          <p:nvPr/>
        </p:nvCxnSpPr>
        <p:spPr>
          <a:xfrm>
            <a:off x="7933188" y="3119343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线箭头连接符 213"/>
          <p:cNvCxnSpPr/>
          <p:nvPr/>
        </p:nvCxnSpPr>
        <p:spPr>
          <a:xfrm>
            <a:off x="8330739" y="3132759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线箭头连接符 214"/>
          <p:cNvCxnSpPr/>
          <p:nvPr/>
        </p:nvCxnSpPr>
        <p:spPr>
          <a:xfrm>
            <a:off x="8714732" y="3132759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6" name="文本框 215"/>
          <p:cNvSpPr txBox="1"/>
          <p:nvPr/>
        </p:nvSpPr>
        <p:spPr>
          <a:xfrm>
            <a:off x="7795971" y="2894120"/>
            <a:ext cx="2824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o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17" name="文本框 216"/>
          <p:cNvSpPr txBox="1"/>
          <p:nvPr/>
        </p:nvSpPr>
        <p:spPr>
          <a:xfrm>
            <a:off x="8179963" y="2894120"/>
            <a:ext cx="2824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o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18" name="文本框 217"/>
          <p:cNvSpPr txBox="1"/>
          <p:nvPr/>
        </p:nvSpPr>
        <p:spPr>
          <a:xfrm>
            <a:off x="8569500" y="2894120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k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19" name="文本框 218"/>
          <p:cNvSpPr txBox="1"/>
          <p:nvPr/>
        </p:nvSpPr>
        <p:spPr>
          <a:xfrm>
            <a:off x="7353445" y="2898963"/>
            <a:ext cx="2824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b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20" name="文本框 219"/>
          <p:cNvSpPr txBox="1"/>
          <p:nvPr/>
        </p:nvSpPr>
        <p:spPr>
          <a:xfrm>
            <a:off x="4034880" y="4153842"/>
            <a:ext cx="520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level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221" name="直线箭头连接符 220"/>
          <p:cNvCxnSpPr/>
          <p:nvPr/>
        </p:nvCxnSpPr>
        <p:spPr>
          <a:xfrm>
            <a:off x="4286538" y="4396149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线箭头连接符 221"/>
          <p:cNvCxnSpPr/>
          <p:nvPr/>
        </p:nvCxnSpPr>
        <p:spPr>
          <a:xfrm>
            <a:off x="4699575" y="4221904"/>
            <a:ext cx="0" cy="442269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3" name="文本框 222"/>
          <p:cNvSpPr txBox="1"/>
          <p:nvPr/>
        </p:nvSpPr>
        <p:spPr>
          <a:xfrm>
            <a:off x="4371135" y="3970274"/>
            <a:ext cx="7841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position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224" name="直线箭头连接符 223"/>
          <p:cNvCxnSpPr/>
          <p:nvPr/>
        </p:nvCxnSpPr>
        <p:spPr>
          <a:xfrm>
            <a:off x="5080885" y="4394415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线箭头连接符 224"/>
          <p:cNvCxnSpPr/>
          <p:nvPr/>
        </p:nvCxnSpPr>
        <p:spPr>
          <a:xfrm>
            <a:off x="5500960" y="4394415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6" name="文本框 225"/>
          <p:cNvSpPr txBox="1"/>
          <p:nvPr/>
        </p:nvSpPr>
        <p:spPr>
          <a:xfrm>
            <a:off x="4774633" y="4152108"/>
            <a:ext cx="6000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offset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27" name="文本框 226"/>
          <p:cNvSpPr txBox="1"/>
          <p:nvPr/>
        </p:nvSpPr>
        <p:spPr>
          <a:xfrm>
            <a:off x="5250520" y="4152107"/>
            <a:ext cx="657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length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28" name="文本框 227"/>
          <p:cNvSpPr txBox="1"/>
          <p:nvPr/>
        </p:nvSpPr>
        <p:spPr>
          <a:xfrm>
            <a:off x="6024605" y="4164162"/>
            <a:ext cx="520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level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229" name="直线箭头连接符 228"/>
          <p:cNvCxnSpPr/>
          <p:nvPr/>
        </p:nvCxnSpPr>
        <p:spPr>
          <a:xfrm>
            <a:off x="6276263" y="4406469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0" name="文本框 229"/>
          <p:cNvSpPr txBox="1"/>
          <p:nvPr/>
        </p:nvSpPr>
        <p:spPr>
          <a:xfrm>
            <a:off x="1877074" y="744096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4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31" name="文本框 230"/>
          <p:cNvSpPr txBox="1"/>
          <p:nvPr/>
        </p:nvSpPr>
        <p:spPr>
          <a:xfrm>
            <a:off x="2287802" y="743834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5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232" name="直线箭头连接符 231"/>
          <p:cNvCxnSpPr/>
          <p:nvPr/>
        </p:nvCxnSpPr>
        <p:spPr>
          <a:xfrm>
            <a:off x="6480657" y="1741005"/>
            <a:ext cx="0" cy="411576"/>
          </a:xfrm>
          <a:prstGeom prst="straightConnector1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直线箭头连接符 232"/>
          <p:cNvCxnSpPr/>
          <p:nvPr/>
        </p:nvCxnSpPr>
        <p:spPr>
          <a:xfrm>
            <a:off x="8071617" y="1741005"/>
            <a:ext cx="0" cy="411576"/>
          </a:xfrm>
          <a:prstGeom prst="straightConnector1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直线箭头连接符 233"/>
          <p:cNvCxnSpPr/>
          <p:nvPr/>
        </p:nvCxnSpPr>
        <p:spPr>
          <a:xfrm>
            <a:off x="6480657" y="2032129"/>
            <a:ext cx="159096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" name="文本框 234"/>
          <p:cNvSpPr txBox="1"/>
          <p:nvPr/>
        </p:nvSpPr>
        <p:spPr>
          <a:xfrm>
            <a:off x="6913418" y="1634679"/>
            <a:ext cx="5838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index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236" name="表格 235"/>
          <p:cNvGraphicFramePr>
            <a:graphicFrameLocks noGrp="1"/>
          </p:cNvGraphicFramePr>
          <p:nvPr/>
        </p:nvGraphicFramePr>
        <p:xfrm>
          <a:off x="2911274" y="5956706"/>
          <a:ext cx="6336000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3962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18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37" name="文本框 236"/>
          <p:cNvSpPr txBox="1"/>
          <p:nvPr/>
        </p:nvSpPr>
        <p:spPr>
          <a:xfrm>
            <a:off x="2911768" y="6351564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64	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38" name="文本框 237"/>
          <p:cNvSpPr txBox="1"/>
          <p:nvPr/>
        </p:nvSpPr>
        <p:spPr>
          <a:xfrm>
            <a:off x="3278468" y="6351563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65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39" name="文本框 238"/>
          <p:cNvSpPr txBox="1"/>
          <p:nvPr/>
        </p:nvSpPr>
        <p:spPr>
          <a:xfrm>
            <a:off x="3709171" y="6351562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66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40" name="文本框 239"/>
          <p:cNvSpPr txBox="1"/>
          <p:nvPr/>
        </p:nvSpPr>
        <p:spPr>
          <a:xfrm>
            <a:off x="4106722" y="6351561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67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41" name="文本框 240"/>
          <p:cNvSpPr txBox="1"/>
          <p:nvPr/>
        </p:nvSpPr>
        <p:spPr>
          <a:xfrm>
            <a:off x="4490716" y="6351563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68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42" name="文本框 241"/>
          <p:cNvSpPr txBox="1"/>
          <p:nvPr/>
        </p:nvSpPr>
        <p:spPr>
          <a:xfrm>
            <a:off x="4857415" y="6351562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69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43" name="文本框 242"/>
          <p:cNvSpPr txBox="1"/>
          <p:nvPr/>
        </p:nvSpPr>
        <p:spPr>
          <a:xfrm>
            <a:off x="5288119" y="6351561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70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44" name="文本框 243"/>
          <p:cNvSpPr txBox="1"/>
          <p:nvPr/>
        </p:nvSpPr>
        <p:spPr>
          <a:xfrm>
            <a:off x="5685670" y="6351560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71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45" name="文本框 244"/>
          <p:cNvSpPr txBox="1"/>
          <p:nvPr/>
        </p:nvSpPr>
        <p:spPr>
          <a:xfrm>
            <a:off x="6080662" y="6349106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72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46" name="文本框 245"/>
          <p:cNvSpPr txBox="1"/>
          <p:nvPr/>
        </p:nvSpPr>
        <p:spPr>
          <a:xfrm>
            <a:off x="6447362" y="6349105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73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47" name="文本框 246"/>
          <p:cNvSpPr txBox="1"/>
          <p:nvPr/>
        </p:nvSpPr>
        <p:spPr>
          <a:xfrm>
            <a:off x="6878065" y="6349104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74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48" name="文本框 247"/>
          <p:cNvSpPr txBox="1"/>
          <p:nvPr/>
        </p:nvSpPr>
        <p:spPr>
          <a:xfrm>
            <a:off x="7275616" y="6349103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75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49" name="文本框 248"/>
          <p:cNvSpPr txBox="1"/>
          <p:nvPr/>
        </p:nvSpPr>
        <p:spPr>
          <a:xfrm>
            <a:off x="7647177" y="6349103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76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50" name="文本框 249"/>
          <p:cNvSpPr txBox="1"/>
          <p:nvPr/>
        </p:nvSpPr>
        <p:spPr>
          <a:xfrm>
            <a:off x="8103808" y="6343695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77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51" name="文本框 250"/>
          <p:cNvSpPr txBox="1"/>
          <p:nvPr/>
        </p:nvSpPr>
        <p:spPr>
          <a:xfrm>
            <a:off x="8454650" y="6343695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78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52" name="文本框 251"/>
          <p:cNvSpPr txBox="1"/>
          <p:nvPr/>
        </p:nvSpPr>
        <p:spPr>
          <a:xfrm>
            <a:off x="8854502" y="6343695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79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53" name="文本框 252"/>
          <p:cNvSpPr txBox="1"/>
          <p:nvPr/>
        </p:nvSpPr>
        <p:spPr>
          <a:xfrm>
            <a:off x="7591702" y="5445167"/>
            <a:ext cx="520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level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254" name="直线箭头连接符 253"/>
          <p:cNvCxnSpPr/>
          <p:nvPr/>
        </p:nvCxnSpPr>
        <p:spPr>
          <a:xfrm>
            <a:off x="7843360" y="5687474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直线箭头连接符 254"/>
          <p:cNvCxnSpPr/>
          <p:nvPr/>
        </p:nvCxnSpPr>
        <p:spPr>
          <a:xfrm>
            <a:off x="5105686" y="660840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" name="文本框 255"/>
          <p:cNvSpPr txBox="1"/>
          <p:nvPr/>
        </p:nvSpPr>
        <p:spPr>
          <a:xfrm>
            <a:off x="4739690" y="422635"/>
            <a:ext cx="5998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docId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257" name="直线箭头连接符 256"/>
          <p:cNvCxnSpPr/>
          <p:nvPr/>
        </p:nvCxnSpPr>
        <p:spPr>
          <a:xfrm>
            <a:off x="5573176" y="657515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8" name="文本框 257"/>
          <p:cNvSpPr txBox="1"/>
          <p:nvPr/>
        </p:nvSpPr>
        <p:spPr>
          <a:xfrm>
            <a:off x="5348694" y="419310"/>
            <a:ext cx="4790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freq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259" name="直线箭头连接符 258"/>
          <p:cNvCxnSpPr/>
          <p:nvPr/>
        </p:nvCxnSpPr>
        <p:spPr>
          <a:xfrm>
            <a:off x="6664816" y="4218825"/>
            <a:ext cx="5221" cy="451709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文本框 259"/>
          <p:cNvSpPr txBox="1"/>
          <p:nvPr/>
        </p:nvSpPr>
        <p:spPr>
          <a:xfrm>
            <a:off x="6355569" y="4008984"/>
            <a:ext cx="657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length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261" name="直线箭头连接符 260"/>
          <p:cNvCxnSpPr/>
          <p:nvPr/>
        </p:nvCxnSpPr>
        <p:spPr>
          <a:xfrm>
            <a:off x="7048126" y="4474029"/>
            <a:ext cx="0" cy="187502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2" name="文本框 261"/>
          <p:cNvSpPr txBox="1"/>
          <p:nvPr/>
        </p:nvSpPr>
        <p:spPr>
          <a:xfrm>
            <a:off x="6644509" y="4249955"/>
            <a:ext cx="7841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position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63" name="文本框 262"/>
          <p:cNvSpPr txBox="1"/>
          <p:nvPr/>
        </p:nvSpPr>
        <p:spPr>
          <a:xfrm>
            <a:off x="7795570" y="4139659"/>
            <a:ext cx="2792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h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264" name="直线箭头连接符 263"/>
          <p:cNvCxnSpPr/>
          <p:nvPr/>
        </p:nvCxnSpPr>
        <p:spPr>
          <a:xfrm>
            <a:off x="7920508" y="4381966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直线箭头连接符 264"/>
          <p:cNvCxnSpPr/>
          <p:nvPr/>
        </p:nvCxnSpPr>
        <p:spPr>
          <a:xfrm>
            <a:off x="8298173" y="4381966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" name="文本框 265"/>
          <p:cNvSpPr txBox="1"/>
          <p:nvPr/>
        </p:nvSpPr>
        <p:spPr>
          <a:xfrm>
            <a:off x="8189508" y="4139659"/>
            <a:ext cx="2263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i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267" name="直线箭头连接符 266"/>
          <p:cNvCxnSpPr/>
          <p:nvPr/>
        </p:nvCxnSpPr>
        <p:spPr>
          <a:xfrm>
            <a:off x="7517912" y="4384642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8" name="文本框 267"/>
          <p:cNvSpPr txBox="1"/>
          <p:nvPr/>
        </p:nvSpPr>
        <p:spPr>
          <a:xfrm>
            <a:off x="7165592" y="4153842"/>
            <a:ext cx="657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length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269" name="直线箭头连接符 268"/>
          <p:cNvCxnSpPr/>
          <p:nvPr/>
        </p:nvCxnSpPr>
        <p:spPr>
          <a:xfrm>
            <a:off x="8660417" y="4396150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直线箭头连接符 269"/>
          <p:cNvCxnSpPr/>
          <p:nvPr/>
        </p:nvCxnSpPr>
        <p:spPr>
          <a:xfrm>
            <a:off x="9080492" y="4396150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1" name="文本框 270"/>
          <p:cNvSpPr txBox="1"/>
          <p:nvPr/>
        </p:nvSpPr>
        <p:spPr>
          <a:xfrm>
            <a:off x="8354165" y="4153843"/>
            <a:ext cx="6000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offset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72" name="文本框 271"/>
          <p:cNvSpPr txBox="1"/>
          <p:nvPr/>
        </p:nvSpPr>
        <p:spPr>
          <a:xfrm>
            <a:off x="8830052" y="4153842"/>
            <a:ext cx="657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length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4555744" y="2493602"/>
          <a:ext cx="1263600" cy="42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1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1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212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ysClr val="windowText" lastClr="000000"/>
                          </a:solidFill>
                        </a:rPr>
                        <a:t>11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文本框 5"/>
          <p:cNvSpPr txBox="1"/>
          <p:nvPr/>
        </p:nvSpPr>
        <p:spPr>
          <a:xfrm>
            <a:off x="3072384" y="2334870"/>
            <a:ext cx="8819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文档号：</a:t>
            </a:r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5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072384" y="2704202"/>
            <a:ext cx="7360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词频：</a:t>
            </a:r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1" name="直线箭头连接符 10"/>
          <p:cNvCxnSpPr/>
          <p:nvPr/>
        </p:nvCxnSpPr>
        <p:spPr>
          <a:xfrm>
            <a:off x="4745736" y="1716362"/>
            <a:ext cx="0" cy="777240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4153266" y="1439363"/>
            <a:ext cx="1223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文档号</a:t>
            </a:r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&amp;&amp;</a:t>
            </a:r>
            <a:r>
              <a:rPr kumimoji="1"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词频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4555744" y="2493602"/>
          <a:ext cx="1263600" cy="42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1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1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212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ysClr val="windowText" lastClr="000000"/>
                          </a:solidFill>
                        </a:rPr>
                        <a:t>10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6</a:t>
                      </a:r>
                      <a:endParaRPr lang="zh-CN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3072384" y="2334870"/>
            <a:ext cx="8947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文档号：</a:t>
            </a:r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5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072384" y="2704202"/>
            <a:ext cx="7360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词频：</a:t>
            </a:r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6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7" name="直线箭头连接符 6"/>
          <p:cNvCxnSpPr/>
          <p:nvPr/>
        </p:nvCxnSpPr>
        <p:spPr>
          <a:xfrm>
            <a:off x="4640632" y="1716362"/>
            <a:ext cx="0" cy="777240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4317466" y="1439363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文档号</a:t>
            </a:r>
          </a:p>
        </p:txBody>
      </p:sp>
      <p:cxnSp>
        <p:nvCxnSpPr>
          <p:cNvPr id="9" name="直线箭头连接符 8"/>
          <p:cNvCxnSpPr/>
          <p:nvPr/>
        </p:nvCxnSpPr>
        <p:spPr>
          <a:xfrm>
            <a:off x="5187859" y="1716362"/>
            <a:ext cx="0" cy="777240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4941322" y="1439363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词频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4555744" y="2493602"/>
          <a:ext cx="1263600" cy="42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1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1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212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ysClr val="windowText" lastClr="000000"/>
                          </a:solidFill>
                        </a:rPr>
                        <a:t>16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3151042" y="2565702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位置：</a:t>
            </a:r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8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7" name="直线箭头连接符 6"/>
          <p:cNvCxnSpPr/>
          <p:nvPr/>
        </p:nvCxnSpPr>
        <p:spPr>
          <a:xfrm>
            <a:off x="4768451" y="1716362"/>
            <a:ext cx="0" cy="777240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4555744" y="1439363"/>
            <a:ext cx="13997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位置（</a:t>
            </a:r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position</a:t>
            </a:r>
            <a:r>
              <a:rPr kumimoji="1"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）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4555744" y="2493602"/>
          <a:ext cx="1263600" cy="42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1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1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212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ysClr val="windowText" lastClr="000000"/>
                          </a:solidFill>
                        </a:rPr>
                        <a:t>17</a:t>
                      </a:r>
                      <a:endParaRPr lang="zh-CN" altLang="en-US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</a:t>
                      </a:r>
                      <a:endParaRPr lang="zh-CN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97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3161485" y="2355101"/>
            <a:ext cx="7409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位置：</a:t>
            </a:r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8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6" name="直线箭头连接符 5"/>
          <p:cNvCxnSpPr/>
          <p:nvPr/>
        </p:nvCxnSpPr>
        <p:spPr>
          <a:xfrm>
            <a:off x="4768451" y="1716362"/>
            <a:ext cx="0" cy="777240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3454708" y="1439362"/>
            <a:ext cx="14334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位置（</a:t>
            </a:r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position</a:t>
            </a:r>
            <a:r>
              <a:rPr kumimoji="1"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）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161485" y="2704202"/>
            <a:ext cx="10058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payload</a:t>
            </a:r>
            <a:r>
              <a:rPr kumimoji="1"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：</a:t>
            </a:r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a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0" name="直线连接符 9"/>
          <p:cNvCxnSpPr/>
          <p:nvPr/>
        </p:nvCxnSpPr>
        <p:spPr>
          <a:xfrm>
            <a:off x="4972507" y="1716362"/>
            <a:ext cx="0" cy="7772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线连接符 13"/>
          <p:cNvCxnSpPr/>
          <p:nvPr/>
        </p:nvCxnSpPr>
        <p:spPr>
          <a:xfrm>
            <a:off x="5819344" y="1716362"/>
            <a:ext cx="0" cy="7772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5036296" y="1438544"/>
            <a:ext cx="9729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payload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27" name="直线箭头连接符 26"/>
          <p:cNvCxnSpPr/>
          <p:nvPr/>
        </p:nvCxnSpPr>
        <p:spPr>
          <a:xfrm>
            <a:off x="4972507" y="1839510"/>
            <a:ext cx="84683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线箭头连接符 28"/>
          <p:cNvCxnSpPr/>
          <p:nvPr/>
        </p:nvCxnSpPr>
        <p:spPr>
          <a:xfrm>
            <a:off x="5152065" y="2914802"/>
            <a:ext cx="0" cy="777240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线箭头连接符 29"/>
          <p:cNvCxnSpPr/>
          <p:nvPr/>
        </p:nvCxnSpPr>
        <p:spPr>
          <a:xfrm>
            <a:off x="5591336" y="2914802"/>
            <a:ext cx="0" cy="777240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0"/>
          <p:cNvSpPr txBox="1"/>
          <p:nvPr/>
        </p:nvSpPr>
        <p:spPr>
          <a:xfrm>
            <a:off x="4353897" y="3666200"/>
            <a:ext cx="10747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payload</a:t>
            </a:r>
            <a:r>
              <a:rPr kumimoji="1"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长度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5395925" y="3666200"/>
            <a:ext cx="8130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a</a:t>
            </a:r>
            <a:r>
              <a:rPr kumimoji="1"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的</a:t>
            </a:r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ASCII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3742580" y="2030288"/>
          <a:ext cx="6278400" cy="39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2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2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2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2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924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924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924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924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924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924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924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924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9240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9240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9240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3924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98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16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16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1441950" y="2031959"/>
            <a:ext cx="230063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/>
              <a:t>ByteBlockPool的buffers[ ][ ]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742580" y="2422689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087044" y="2422690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391214" y="2422688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695384" y="2422688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039848" y="2422689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4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344018" y="2422687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5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671326" y="2422687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6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015790" y="2422688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7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279076" y="2422686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8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608151" y="2422686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9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914873" y="2422683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319382" y="2422684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391722" y="725214"/>
            <a:ext cx="1544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term</a:t>
            </a:r>
            <a:r>
              <a:rPr kumimoji="1" lang="zh-CN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：“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b</a:t>
            </a:r>
            <a:r>
              <a:rPr kumimoji="1" lang="zh-CN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”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7687081" y="2431504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078462" y="2440325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469891" y="2422683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14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8874400" y="2422683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15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9280416" y="2422682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16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9660275" y="2422682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17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34" name="直线箭头连接符 33"/>
          <p:cNvCxnSpPr/>
          <p:nvPr/>
        </p:nvCxnSpPr>
        <p:spPr>
          <a:xfrm>
            <a:off x="4514508" y="1499388"/>
            <a:ext cx="0" cy="530900"/>
          </a:xfrm>
          <a:prstGeom prst="straightConnector1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线箭头连接符 36"/>
          <p:cNvCxnSpPr/>
          <p:nvPr/>
        </p:nvCxnSpPr>
        <p:spPr>
          <a:xfrm>
            <a:off x="4522832" y="1683393"/>
            <a:ext cx="196864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线箭头连接符 38"/>
          <p:cNvCxnSpPr/>
          <p:nvPr/>
        </p:nvCxnSpPr>
        <p:spPr>
          <a:xfrm>
            <a:off x="6487105" y="1683393"/>
            <a:ext cx="195555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线箭头连接符 40"/>
          <p:cNvCxnSpPr/>
          <p:nvPr/>
        </p:nvCxnSpPr>
        <p:spPr>
          <a:xfrm>
            <a:off x="3830567" y="1683393"/>
            <a:ext cx="0" cy="346895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本框 43"/>
          <p:cNvSpPr txBox="1"/>
          <p:nvPr/>
        </p:nvSpPr>
        <p:spPr>
          <a:xfrm>
            <a:off x="4907794" y="1363228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文档号、词频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6435724" y="1360889"/>
            <a:ext cx="20896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position</a:t>
            </a:r>
            <a:r>
              <a:rPr kumimoji="1"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、</a:t>
            </a:r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payload</a:t>
            </a:r>
            <a:r>
              <a:rPr kumimoji="1"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、</a:t>
            </a:r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offset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3503324" y="1360889"/>
            <a:ext cx="657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length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48" name="直线箭头连接符 47"/>
          <p:cNvCxnSpPr/>
          <p:nvPr/>
        </p:nvCxnSpPr>
        <p:spPr>
          <a:xfrm>
            <a:off x="4226243" y="1253048"/>
            <a:ext cx="0" cy="777240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文本框 49"/>
          <p:cNvSpPr txBox="1"/>
          <p:nvPr/>
        </p:nvSpPr>
        <p:spPr>
          <a:xfrm>
            <a:off x="3479248" y="980361"/>
            <a:ext cx="11336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“b”</a:t>
            </a:r>
            <a:r>
              <a:rPr kumimoji="1"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的</a:t>
            </a:r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ASCII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56" name="直线箭头连接符 55"/>
          <p:cNvCxnSpPr/>
          <p:nvPr/>
        </p:nvCxnSpPr>
        <p:spPr>
          <a:xfrm>
            <a:off x="6487105" y="1499388"/>
            <a:ext cx="0" cy="530900"/>
          </a:xfrm>
          <a:prstGeom prst="straightConnector1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线箭头连接符 56"/>
          <p:cNvCxnSpPr/>
          <p:nvPr/>
        </p:nvCxnSpPr>
        <p:spPr>
          <a:xfrm>
            <a:off x="8442664" y="1499388"/>
            <a:ext cx="0" cy="530900"/>
          </a:xfrm>
          <a:prstGeom prst="straightConnector1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" name="表格 35"/>
          <p:cNvGraphicFramePr>
            <a:graphicFrameLocks noGrp="1"/>
          </p:cNvGraphicFramePr>
          <p:nvPr/>
        </p:nvGraphicFramePr>
        <p:xfrm>
          <a:off x="3742580" y="2030288"/>
          <a:ext cx="6278400" cy="39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2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2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2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2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924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924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924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924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924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924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924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924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9240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9240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9240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3924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98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16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14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7" name="矩形 36"/>
          <p:cNvSpPr/>
          <p:nvPr/>
        </p:nvSpPr>
        <p:spPr>
          <a:xfrm>
            <a:off x="1441950" y="2031959"/>
            <a:ext cx="230063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/>
              <a:t>ByteBlockPool的buffers[ ][ ]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3742580" y="2422689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087044" y="2422690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4391214" y="2422688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4695384" y="2422688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5039848" y="2422689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4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5344018" y="2422687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5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5671326" y="2422687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6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6015790" y="2422688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7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6279076" y="2422686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8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6608151" y="2422686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9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6914873" y="2422683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7319382" y="2422684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5391722" y="725214"/>
            <a:ext cx="1544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term</a:t>
            </a:r>
            <a:r>
              <a:rPr kumimoji="1" lang="zh-CN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：“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b</a:t>
            </a:r>
            <a:r>
              <a:rPr kumimoji="1" lang="zh-CN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”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7687081" y="2431504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8078462" y="2440325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8469891" y="2422683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14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8874400" y="2422683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15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9280416" y="2422682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16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9660275" y="2422682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17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57" name="直线箭头连接符 56"/>
          <p:cNvCxnSpPr/>
          <p:nvPr/>
        </p:nvCxnSpPr>
        <p:spPr>
          <a:xfrm>
            <a:off x="4514508" y="1499388"/>
            <a:ext cx="0" cy="530900"/>
          </a:xfrm>
          <a:prstGeom prst="straightConnector1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线箭头连接符 57"/>
          <p:cNvCxnSpPr/>
          <p:nvPr/>
        </p:nvCxnSpPr>
        <p:spPr>
          <a:xfrm>
            <a:off x="4522832" y="1683393"/>
            <a:ext cx="196864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线箭头连接符 58"/>
          <p:cNvCxnSpPr/>
          <p:nvPr/>
        </p:nvCxnSpPr>
        <p:spPr>
          <a:xfrm>
            <a:off x="6487105" y="1683393"/>
            <a:ext cx="353037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线箭头连接符 59"/>
          <p:cNvCxnSpPr/>
          <p:nvPr/>
        </p:nvCxnSpPr>
        <p:spPr>
          <a:xfrm>
            <a:off x="3830567" y="1683393"/>
            <a:ext cx="0" cy="346895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本框 60"/>
          <p:cNvSpPr txBox="1"/>
          <p:nvPr/>
        </p:nvSpPr>
        <p:spPr>
          <a:xfrm>
            <a:off x="4907794" y="1363228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文档号、词频</a:t>
            </a:r>
          </a:p>
        </p:txBody>
      </p:sp>
      <p:sp>
        <p:nvSpPr>
          <p:cNvPr id="62" name="文本框 61"/>
          <p:cNvSpPr txBox="1"/>
          <p:nvPr/>
        </p:nvSpPr>
        <p:spPr>
          <a:xfrm>
            <a:off x="7313373" y="1371446"/>
            <a:ext cx="20896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position</a:t>
            </a:r>
            <a:r>
              <a:rPr kumimoji="1"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、</a:t>
            </a:r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payload</a:t>
            </a:r>
            <a:r>
              <a:rPr kumimoji="1"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、</a:t>
            </a:r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offset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3503324" y="1360889"/>
            <a:ext cx="657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length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64" name="直线箭头连接符 63"/>
          <p:cNvCxnSpPr/>
          <p:nvPr/>
        </p:nvCxnSpPr>
        <p:spPr>
          <a:xfrm>
            <a:off x="4226243" y="1253048"/>
            <a:ext cx="0" cy="777240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文本框 64"/>
          <p:cNvSpPr txBox="1"/>
          <p:nvPr/>
        </p:nvSpPr>
        <p:spPr>
          <a:xfrm>
            <a:off x="3479248" y="980361"/>
            <a:ext cx="11336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“b”</a:t>
            </a:r>
            <a:r>
              <a:rPr kumimoji="1"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的</a:t>
            </a:r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ASCII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66" name="直线箭头连接符 65"/>
          <p:cNvCxnSpPr/>
          <p:nvPr/>
        </p:nvCxnSpPr>
        <p:spPr>
          <a:xfrm>
            <a:off x="6487105" y="1499388"/>
            <a:ext cx="0" cy="530900"/>
          </a:xfrm>
          <a:prstGeom prst="straightConnector1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8" name="表格 67"/>
          <p:cNvGraphicFramePr>
            <a:graphicFrameLocks noGrp="1"/>
          </p:cNvGraphicFramePr>
          <p:nvPr/>
        </p:nvGraphicFramePr>
        <p:xfrm>
          <a:off x="3739083" y="3660613"/>
          <a:ext cx="6278400" cy="39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2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2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2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2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924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924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924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924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924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924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924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924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9240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9240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9240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3924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17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9" name="文本框 68"/>
          <p:cNvSpPr txBox="1"/>
          <p:nvPr/>
        </p:nvSpPr>
        <p:spPr>
          <a:xfrm>
            <a:off x="3739083" y="4053014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18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4143157" y="4055583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19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4519836" y="4053014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4943037" y="4053177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5321037" y="4053014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5727439" y="4055580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6100361" y="4053177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24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6514213" y="4054237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25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6905618" y="4044356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26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7278540" y="4054238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27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88" name="直线箭头连接符 87"/>
          <p:cNvCxnSpPr/>
          <p:nvPr/>
        </p:nvCxnSpPr>
        <p:spPr>
          <a:xfrm>
            <a:off x="7655093" y="3129713"/>
            <a:ext cx="0" cy="530900"/>
          </a:xfrm>
          <a:prstGeom prst="straightConnector1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线箭头连接符 88"/>
          <p:cNvCxnSpPr/>
          <p:nvPr/>
        </p:nvCxnSpPr>
        <p:spPr>
          <a:xfrm>
            <a:off x="3739083" y="3284449"/>
            <a:ext cx="391601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文本框 90"/>
          <p:cNvSpPr txBox="1"/>
          <p:nvPr/>
        </p:nvSpPr>
        <p:spPr>
          <a:xfrm>
            <a:off x="5001018" y="2991218"/>
            <a:ext cx="20896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position</a:t>
            </a:r>
            <a:r>
              <a:rPr kumimoji="1"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、</a:t>
            </a:r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payload</a:t>
            </a:r>
            <a:r>
              <a:rPr kumimoji="1"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、</a:t>
            </a:r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offset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92" name="直线箭头连接符 91"/>
          <p:cNvCxnSpPr/>
          <p:nvPr/>
        </p:nvCxnSpPr>
        <p:spPr>
          <a:xfrm>
            <a:off x="6878415" y="1797978"/>
            <a:ext cx="0" cy="232310"/>
          </a:xfrm>
          <a:prstGeom prst="straightConnector1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线箭头连接符 94"/>
          <p:cNvCxnSpPr/>
          <p:nvPr/>
        </p:nvCxnSpPr>
        <p:spPr>
          <a:xfrm>
            <a:off x="8435681" y="1797978"/>
            <a:ext cx="0" cy="232310"/>
          </a:xfrm>
          <a:prstGeom prst="straightConnector1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线箭头连接符 95"/>
          <p:cNvCxnSpPr/>
          <p:nvPr/>
        </p:nvCxnSpPr>
        <p:spPr>
          <a:xfrm>
            <a:off x="6878415" y="1917986"/>
            <a:ext cx="155726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文本框 97"/>
          <p:cNvSpPr txBox="1"/>
          <p:nvPr/>
        </p:nvSpPr>
        <p:spPr>
          <a:xfrm>
            <a:off x="7391677" y="1706145"/>
            <a:ext cx="5838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index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2912263" y="937212"/>
          <a:ext cx="6336000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3962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4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98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111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111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107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16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15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2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3529944" y="0"/>
            <a:ext cx="5943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文档</a:t>
            </a:r>
            <a:r>
              <a:rPr kumimoji="1" lang="en-US" altLang="zh-CN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r>
              <a:rPr kumimoji="1" lang="zh-CN" altLang="en-US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，域名：“</a:t>
            </a:r>
            <a:r>
              <a:rPr kumimoji="1" lang="en-US" altLang="zh-CN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content</a:t>
            </a:r>
            <a:r>
              <a:rPr kumimoji="1" lang="zh-CN" altLang="en-US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”，域值：“</a:t>
            </a:r>
            <a:r>
              <a:rPr kumimoji="1" lang="en-US" altLang="zh-CN" b="1" dirty="0">
                <a:solidFill>
                  <a:srgbClr val="C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book</a:t>
            </a:r>
            <a:r>
              <a:rPr kumimoji="1" lang="zh-CN" altLang="en-US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kumimoji="1" lang="en-US" altLang="zh-CN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book</a:t>
            </a:r>
            <a:r>
              <a:rPr kumimoji="1" lang="zh-CN" altLang="en-US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kumimoji="1" lang="en-US" altLang="zh-CN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is</a:t>
            </a:r>
            <a:r>
              <a:rPr kumimoji="1" lang="zh-CN" altLang="en-US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”</a:t>
            </a:r>
          </a:p>
        </p:txBody>
      </p:sp>
      <p:sp>
        <p:nvSpPr>
          <p:cNvPr id="6" name="矩形 5"/>
          <p:cNvSpPr/>
          <p:nvPr/>
        </p:nvSpPr>
        <p:spPr>
          <a:xfrm>
            <a:off x="611633" y="938883"/>
            <a:ext cx="230063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/>
              <a:t>ByteBlockPool的buffers[ ][ ]</a:t>
            </a: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65853" y="1734292"/>
          <a:ext cx="2539413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64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64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464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688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term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termId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color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688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rgbClr val="C00000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book</a:t>
                      </a:r>
                      <a:endParaRPr lang="zh-CN" altLang="en-US" sz="1200" b="1" i="0" dirty="0">
                        <a:solidFill>
                          <a:srgbClr val="C00000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6883"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6883"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1" name="文本框 10"/>
          <p:cNvSpPr txBox="1"/>
          <p:nvPr/>
        </p:nvSpPr>
        <p:spPr>
          <a:xfrm>
            <a:off x="611633" y="1251417"/>
            <a:ext cx="1306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“</a:t>
            </a:r>
            <a:r>
              <a:rPr kumimoji="1" lang="en-US" altLang="zh-CN" sz="14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content</a:t>
            </a:r>
            <a:r>
              <a:rPr kumimoji="1" lang="en-US" altLang="zh-CN" dirty="0"/>
              <a:t>”</a:t>
            </a:r>
            <a:endParaRPr kumimoji="1"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10256099" y="1257612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“</a:t>
            </a:r>
            <a:r>
              <a:rPr kumimoji="1" lang="en-US" altLang="zh-CN" sz="14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title</a:t>
            </a:r>
            <a:r>
              <a:rPr kumimoji="1" lang="en-US" altLang="zh-CN" dirty="0"/>
              <a:t>”</a:t>
            </a:r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-37117" y="2993337"/>
            <a:ext cx="10465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termFreq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14" name="表格 13"/>
          <p:cNvGraphicFramePr>
            <a:graphicFrameLocks noGrp="1"/>
          </p:cNvGraphicFramePr>
          <p:nvPr/>
        </p:nvGraphicFramePr>
        <p:xfrm>
          <a:off x="1302219" y="2993337"/>
          <a:ext cx="1281600" cy="3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72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5" name="文本框 14"/>
          <p:cNvSpPr txBox="1"/>
          <p:nvPr/>
        </p:nvSpPr>
        <p:spPr>
          <a:xfrm>
            <a:off x="-37117" y="3614003"/>
            <a:ext cx="1203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lastDocIDs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16" name="表格 15"/>
          <p:cNvGraphicFramePr>
            <a:graphicFrameLocks noGrp="1"/>
          </p:cNvGraphicFramePr>
          <p:nvPr/>
        </p:nvGraphicFramePr>
        <p:xfrm>
          <a:off x="1302219" y="3614003"/>
          <a:ext cx="1281600" cy="314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432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5" name="文本框 24"/>
          <p:cNvSpPr txBox="1"/>
          <p:nvPr/>
        </p:nvSpPr>
        <p:spPr>
          <a:xfrm>
            <a:off x="-37117" y="4249955"/>
            <a:ext cx="13789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lastDocCodes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26" name="表格 25"/>
          <p:cNvGraphicFramePr>
            <a:graphicFrameLocks noGrp="1"/>
          </p:cNvGraphicFramePr>
          <p:nvPr/>
        </p:nvGraphicFramePr>
        <p:xfrm>
          <a:off x="1302219" y="4234669"/>
          <a:ext cx="1281600" cy="3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72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7" name="文本框 26"/>
          <p:cNvSpPr txBox="1"/>
          <p:nvPr/>
        </p:nvSpPr>
        <p:spPr>
          <a:xfrm>
            <a:off x="-37117" y="4887298"/>
            <a:ext cx="12925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lastPositions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28" name="表格 27"/>
          <p:cNvGraphicFramePr>
            <a:graphicFrameLocks noGrp="1"/>
          </p:cNvGraphicFramePr>
          <p:nvPr/>
        </p:nvGraphicFramePr>
        <p:xfrm>
          <a:off x="1302219" y="4855335"/>
          <a:ext cx="1281600" cy="3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72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9" name="文本框 28"/>
          <p:cNvSpPr txBox="1"/>
          <p:nvPr/>
        </p:nvSpPr>
        <p:spPr>
          <a:xfrm>
            <a:off x="-37117" y="5472539"/>
            <a:ext cx="1074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textStarts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30" name="表格 29"/>
          <p:cNvGraphicFramePr>
            <a:graphicFrameLocks noGrp="1"/>
          </p:cNvGraphicFramePr>
          <p:nvPr/>
        </p:nvGraphicFramePr>
        <p:xfrm>
          <a:off x="1302219" y="5472539"/>
          <a:ext cx="1269493" cy="3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82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72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1" name="文本框 30"/>
          <p:cNvSpPr txBox="1"/>
          <p:nvPr/>
        </p:nvSpPr>
        <p:spPr>
          <a:xfrm>
            <a:off x="-37117" y="6089743"/>
            <a:ext cx="9888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intStarts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32" name="表格 31"/>
          <p:cNvGraphicFramePr>
            <a:graphicFrameLocks noGrp="1"/>
          </p:cNvGraphicFramePr>
          <p:nvPr/>
        </p:nvGraphicFramePr>
        <p:xfrm>
          <a:off x="1302219" y="6089743"/>
          <a:ext cx="1281600" cy="3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72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3" name="表格 32"/>
          <p:cNvGraphicFramePr>
            <a:graphicFrameLocks noGrp="1"/>
          </p:cNvGraphicFramePr>
          <p:nvPr/>
        </p:nvGraphicFramePr>
        <p:xfrm>
          <a:off x="9593268" y="1733879"/>
          <a:ext cx="2539413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64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64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464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36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term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termId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color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文本框 33"/>
          <p:cNvSpPr txBox="1"/>
          <p:nvPr/>
        </p:nvSpPr>
        <p:spPr>
          <a:xfrm>
            <a:off x="1314111" y="3318432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637201" y="3316502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1945645" y="3316501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2254089" y="3316500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302219" y="3943758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1625309" y="3941828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933753" y="3941827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2242197" y="3941826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1321005" y="4565864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1644095" y="4563934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1952539" y="4563933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2260983" y="4563932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1336229" y="5197470"/>
            <a:ext cx="2744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1659319" y="5195540"/>
            <a:ext cx="2744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1967763" y="5195539"/>
            <a:ext cx="2744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2276207" y="5195538"/>
            <a:ext cx="2744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1339941" y="5823667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1663031" y="5821737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1971475" y="5821736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2279919" y="5821735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1332897" y="6460768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1655987" y="6458838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1964431" y="6458837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2272875" y="6458836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9512723" y="2993337"/>
            <a:ext cx="10465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termFreq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64" name="表格 63"/>
          <p:cNvGraphicFramePr>
            <a:graphicFrameLocks noGrp="1"/>
          </p:cNvGraphicFramePr>
          <p:nvPr/>
        </p:nvGraphicFramePr>
        <p:xfrm>
          <a:off x="10852059" y="2993337"/>
          <a:ext cx="1281600" cy="3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720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5" name="文本框 64"/>
          <p:cNvSpPr txBox="1"/>
          <p:nvPr/>
        </p:nvSpPr>
        <p:spPr>
          <a:xfrm>
            <a:off x="9512723" y="3614003"/>
            <a:ext cx="1203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lastDocIDs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66" name="表格 65"/>
          <p:cNvGraphicFramePr>
            <a:graphicFrameLocks noGrp="1"/>
          </p:cNvGraphicFramePr>
          <p:nvPr/>
        </p:nvGraphicFramePr>
        <p:xfrm>
          <a:off x="10852059" y="3614003"/>
          <a:ext cx="128160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432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7" name="文本框 66"/>
          <p:cNvSpPr txBox="1"/>
          <p:nvPr/>
        </p:nvSpPr>
        <p:spPr>
          <a:xfrm>
            <a:off x="9512723" y="4249955"/>
            <a:ext cx="13789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lastDocCodes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68" name="表格 67"/>
          <p:cNvGraphicFramePr>
            <a:graphicFrameLocks noGrp="1"/>
          </p:cNvGraphicFramePr>
          <p:nvPr/>
        </p:nvGraphicFramePr>
        <p:xfrm>
          <a:off x="10852059" y="4234669"/>
          <a:ext cx="1281600" cy="3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720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9" name="文本框 68"/>
          <p:cNvSpPr txBox="1"/>
          <p:nvPr/>
        </p:nvSpPr>
        <p:spPr>
          <a:xfrm>
            <a:off x="9512723" y="4887298"/>
            <a:ext cx="12925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lastPositions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70" name="表格 69"/>
          <p:cNvGraphicFramePr>
            <a:graphicFrameLocks noGrp="1"/>
          </p:cNvGraphicFramePr>
          <p:nvPr/>
        </p:nvGraphicFramePr>
        <p:xfrm>
          <a:off x="10852059" y="4855335"/>
          <a:ext cx="1281600" cy="3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720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1" name="文本框 70"/>
          <p:cNvSpPr txBox="1"/>
          <p:nvPr/>
        </p:nvSpPr>
        <p:spPr>
          <a:xfrm>
            <a:off x="9512723" y="5472539"/>
            <a:ext cx="1074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textStarts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72" name="表格 71"/>
          <p:cNvGraphicFramePr>
            <a:graphicFrameLocks noGrp="1"/>
          </p:cNvGraphicFramePr>
          <p:nvPr/>
        </p:nvGraphicFramePr>
        <p:xfrm>
          <a:off x="10852059" y="5472539"/>
          <a:ext cx="1281600" cy="3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720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3" name="文本框 72"/>
          <p:cNvSpPr txBox="1"/>
          <p:nvPr/>
        </p:nvSpPr>
        <p:spPr>
          <a:xfrm>
            <a:off x="9512723" y="6089743"/>
            <a:ext cx="9888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intStarts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74" name="表格 73"/>
          <p:cNvGraphicFramePr>
            <a:graphicFrameLocks noGrp="1"/>
          </p:cNvGraphicFramePr>
          <p:nvPr/>
        </p:nvGraphicFramePr>
        <p:xfrm>
          <a:off x="10852059" y="6089743"/>
          <a:ext cx="1281600" cy="3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720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5" name="文本框 74"/>
          <p:cNvSpPr txBox="1"/>
          <p:nvPr/>
        </p:nvSpPr>
        <p:spPr>
          <a:xfrm>
            <a:off x="10863951" y="3318432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11187041" y="3316502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11495485" y="3316501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11803929" y="3316500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10852059" y="3943758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11175149" y="3941828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11483593" y="3941827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11792037" y="3941826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10870845" y="4565864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11193935" y="4563934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11502379" y="4563933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11810823" y="4563932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10886069" y="5197470"/>
            <a:ext cx="2744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11209159" y="5195540"/>
            <a:ext cx="2744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11517603" y="5195539"/>
            <a:ext cx="2744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11826047" y="5195538"/>
            <a:ext cx="2744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10889781" y="5823667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11212871" y="5821737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11521315" y="5821736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11829759" y="5821735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10897961" y="6489459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11221051" y="6487529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11529495" y="6487528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8" name="文本框 97"/>
          <p:cNvSpPr txBox="1"/>
          <p:nvPr/>
        </p:nvSpPr>
        <p:spPr>
          <a:xfrm>
            <a:off x="11837939" y="6487527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2976267" y="1329822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3342967" y="1329821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02" name="文本框 101"/>
          <p:cNvSpPr txBox="1"/>
          <p:nvPr/>
        </p:nvSpPr>
        <p:spPr>
          <a:xfrm>
            <a:off x="3773671" y="1329820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03" name="文本框 102"/>
          <p:cNvSpPr txBox="1"/>
          <p:nvPr/>
        </p:nvSpPr>
        <p:spPr>
          <a:xfrm>
            <a:off x="4171222" y="1329819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05" name="文本框 104"/>
          <p:cNvSpPr txBox="1"/>
          <p:nvPr/>
        </p:nvSpPr>
        <p:spPr>
          <a:xfrm>
            <a:off x="4555215" y="1329821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4	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4921915" y="1329820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5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07" name="文本框 106"/>
          <p:cNvSpPr txBox="1"/>
          <p:nvPr/>
        </p:nvSpPr>
        <p:spPr>
          <a:xfrm>
            <a:off x="5352619" y="1329819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6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08" name="文本框 107"/>
          <p:cNvSpPr txBox="1"/>
          <p:nvPr/>
        </p:nvSpPr>
        <p:spPr>
          <a:xfrm>
            <a:off x="5750170" y="1329818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7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09" name="文本框 108"/>
          <p:cNvSpPr txBox="1"/>
          <p:nvPr/>
        </p:nvSpPr>
        <p:spPr>
          <a:xfrm>
            <a:off x="6145162" y="1327364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8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10" name="文本框 109"/>
          <p:cNvSpPr txBox="1"/>
          <p:nvPr/>
        </p:nvSpPr>
        <p:spPr>
          <a:xfrm>
            <a:off x="6511862" y="1327363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9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11" name="文本框 110"/>
          <p:cNvSpPr txBox="1"/>
          <p:nvPr/>
        </p:nvSpPr>
        <p:spPr>
          <a:xfrm>
            <a:off x="6897682" y="1327362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12" name="文本框 111"/>
          <p:cNvSpPr txBox="1"/>
          <p:nvPr/>
        </p:nvSpPr>
        <p:spPr>
          <a:xfrm>
            <a:off x="7295233" y="1327361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13" name="文本框 112"/>
          <p:cNvSpPr txBox="1"/>
          <p:nvPr/>
        </p:nvSpPr>
        <p:spPr>
          <a:xfrm>
            <a:off x="7666794" y="1327361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14" name="文本框 113"/>
          <p:cNvSpPr txBox="1"/>
          <p:nvPr/>
        </p:nvSpPr>
        <p:spPr>
          <a:xfrm>
            <a:off x="8033494" y="1327360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15" name="文本框 114"/>
          <p:cNvSpPr txBox="1"/>
          <p:nvPr/>
        </p:nvSpPr>
        <p:spPr>
          <a:xfrm>
            <a:off x="8464198" y="1327359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14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16" name="文本框 115"/>
          <p:cNvSpPr txBox="1"/>
          <p:nvPr/>
        </p:nvSpPr>
        <p:spPr>
          <a:xfrm>
            <a:off x="8861749" y="1327358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15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17" name="直线箭头连接符 116"/>
          <p:cNvCxnSpPr/>
          <p:nvPr/>
        </p:nvCxnSpPr>
        <p:spPr>
          <a:xfrm>
            <a:off x="3062941" y="662828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2621906" y="429032"/>
            <a:ext cx="657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length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18" name="直线箭头连接符 117"/>
          <p:cNvCxnSpPr/>
          <p:nvPr/>
        </p:nvCxnSpPr>
        <p:spPr>
          <a:xfrm>
            <a:off x="3480184" y="662828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直线箭头连接符 119"/>
          <p:cNvCxnSpPr/>
          <p:nvPr/>
        </p:nvCxnSpPr>
        <p:spPr>
          <a:xfrm>
            <a:off x="3910888" y="649412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直线箭头连接符 121"/>
          <p:cNvCxnSpPr/>
          <p:nvPr/>
        </p:nvCxnSpPr>
        <p:spPr>
          <a:xfrm>
            <a:off x="4308439" y="662828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直线箭头连接符 122"/>
          <p:cNvCxnSpPr/>
          <p:nvPr/>
        </p:nvCxnSpPr>
        <p:spPr>
          <a:xfrm>
            <a:off x="4692432" y="662828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3027341" y="1652728"/>
            <a:ext cx="2792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h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24" name="文本框 123"/>
          <p:cNvSpPr txBox="1"/>
          <p:nvPr/>
        </p:nvSpPr>
        <p:spPr>
          <a:xfrm>
            <a:off x="3773671" y="424189"/>
            <a:ext cx="2824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o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25" name="文本框 124"/>
          <p:cNvSpPr txBox="1"/>
          <p:nvPr/>
        </p:nvSpPr>
        <p:spPr>
          <a:xfrm>
            <a:off x="4157663" y="424189"/>
            <a:ext cx="2824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o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26" name="文本框 125"/>
          <p:cNvSpPr txBox="1"/>
          <p:nvPr/>
        </p:nvSpPr>
        <p:spPr>
          <a:xfrm>
            <a:off x="4547200" y="424189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k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27" name="直线箭头连接符 126"/>
          <p:cNvCxnSpPr/>
          <p:nvPr/>
        </p:nvCxnSpPr>
        <p:spPr>
          <a:xfrm>
            <a:off x="6644509" y="649412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7604463" y="1652728"/>
            <a:ext cx="520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level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28" name="直线箭头连接符 127"/>
          <p:cNvCxnSpPr/>
          <p:nvPr/>
        </p:nvCxnSpPr>
        <p:spPr>
          <a:xfrm>
            <a:off x="7075200" y="525636"/>
            <a:ext cx="0" cy="411576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文本框 128"/>
          <p:cNvSpPr txBox="1"/>
          <p:nvPr/>
        </p:nvSpPr>
        <p:spPr>
          <a:xfrm>
            <a:off x="6710179" y="248637"/>
            <a:ext cx="7841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position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30" name="直线箭头连接符 129"/>
          <p:cNvCxnSpPr/>
          <p:nvPr/>
        </p:nvCxnSpPr>
        <p:spPr>
          <a:xfrm>
            <a:off x="7270789" y="525636"/>
            <a:ext cx="0" cy="411576"/>
          </a:xfrm>
          <a:prstGeom prst="straightConnector1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直线箭头连接符 130"/>
          <p:cNvCxnSpPr/>
          <p:nvPr/>
        </p:nvCxnSpPr>
        <p:spPr>
          <a:xfrm>
            <a:off x="8861749" y="525636"/>
            <a:ext cx="0" cy="411576"/>
          </a:xfrm>
          <a:prstGeom prst="straightConnector1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直线箭头连接符 131"/>
          <p:cNvCxnSpPr/>
          <p:nvPr/>
        </p:nvCxnSpPr>
        <p:spPr>
          <a:xfrm>
            <a:off x="7270789" y="816760"/>
            <a:ext cx="159096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文本框 132"/>
          <p:cNvSpPr txBox="1"/>
          <p:nvPr/>
        </p:nvSpPr>
        <p:spPr>
          <a:xfrm>
            <a:off x="7703550" y="419310"/>
            <a:ext cx="5838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index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35" name="直线箭头连接符 134"/>
          <p:cNvCxnSpPr/>
          <p:nvPr/>
        </p:nvCxnSpPr>
        <p:spPr>
          <a:xfrm>
            <a:off x="9097164" y="649412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文本框 135"/>
          <p:cNvSpPr txBox="1"/>
          <p:nvPr/>
        </p:nvSpPr>
        <p:spPr>
          <a:xfrm>
            <a:off x="8828401" y="372413"/>
            <a:ext cx="657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length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137" name="表格 136"/>
          <p:cNvGraphicFramePr>
            <a:graphicFrameLocks noGrp="1"/>
          </p:cNvGraphicFramePr>
          <p:nvPr/>
        </p:nvGraphicFramePr>
        <p:xfrm>
          <a:off x="2928000" y="2169419"/>
          <a:ext cx="6336000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3962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104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105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4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17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38" name="文本框 137"/>
          <p:cNvSpPr txBox="1"/>
          <p:nvPr/>
        </p:nvSpPr>
        <p:spPr>
          <a:xfrm>
            <a:off x="2947120" y="2562029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16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39" name="文本框 138"/>
          <p:cNvSpPr txBox="1"/>
          <p:nvPr/>
        </p:nvSpPr>
        <p:spPr>
          <a:xfrm>
            <a:off x="3313820" y="2562028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17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40" name="文本框 139"/>
          <p:cNvSpPr txBox="1"/>
          <p:nvPr/>
        </p:nvSpPr>
        <p:spPr>
          <a:xfrm>
            <a:off x="3744524" y="2562027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18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41" name="文本框 140"/>
          <p:cNvSpPr txBox="1"/>
          <p:nvPr/>
        </p:nvSpPr>
        <p:spPr>
          <a:xfrm>
            <a:off x="4142075" y="2562026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19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42" name="文本框 141"/>
          <p:cNvSpPr txBox="1"/>
          <p:nvPr/>
        </p:nvSpPr>
        <p:spPr>
          <a:xfrm>
            <a:off x="4526068" y="2562028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20	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43" name="文本框 142"/>
          <p:cNvSpPr txBox="1"/>
          <p:nvPr/>
        </p:nvSpPr>
        <p:spPr>
          <a:xfrm>
            <a:off x="4892768" y="2562027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44" name="文本框 143"/>
          <p:cNvSpPr txBox="1"/>
          <p:nvPr/>
        </p:nvSpPr>
        <p:spPr>
          <a:xfrm>
            <a:off x="5323472" y="2562026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45" name="文本框 144"/>
          <p:cNvSpPr txBox="1"/>
          <p:nvPr/>
        </p:nvSpPr>
        <p:spPr>
          <a:xfrm>
            <a:off x="5721023" y="2562025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46" name="文本框 145"/>
          <p:cNvSpPr txBox="1"/>
          <p:nvPr/>
        </p:nvSpPr>
        <p:spPr>
          <a:xfrm>
            <a:off x="6116015" y="2559571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24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47" name="文本框 146"/>
          <p:cNvSpPr txBox="1"/>
          <p:nvPr/>
        </p:nvSpPr>
        <p:spPr>
          <a:xfrm>
            <a:off x="6482715" y="2559570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25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48" name="文本框 147"/>
          <p:cNvSpPr txBox="1"/>
          <p:nvPr/>
        </p:nvSpPr>
        <p:spPr>
          <a:xfrm>
            <a:off x="6913418" y="2559569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26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49" name="文本框 148"/>
          <p:cNvSpPr txBox="1"/>
          <p:nvPr/>
        </p:nvSpPr>
        <p:spPr>
          <a:xfrm>
            <a:off x="7310969" y="2559568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27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50" name="文本框 149"/>
          <p:cNvSpPr txBox="1"/>
          <p:nvPr/>
        </p:nvSpPr>
        <p:spPr>
          <a:xfrm>
            <a:off x="7682530" y="2559568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28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51" name="文本框 150"/>
          <p:cNvSpPr txBox="1"/>
          <p:nvPr/>
        </p:nvSpPr>
        <p:spPr>
          <a:xfrm>
            <a:off x="8139161" y="2554160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29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52" name="文本框 151"/>
          <p:cNvSpPr txBox="1"/>
          <p:nvPr/>
        </p:nvSpPr>
        <p:spPr>
          <a:xfrm>
            <a:off x="8490003" y="2554160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53" name="文本框 152"/>
          <p:cNvSpPr txBox="1"/>
          <p:nvPr/>
        </p:nvSpPr>
        <p:spPr>
          <a:xfrm>
            <a:off x="8889855" y="2554160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54" name="直线箭头连接符 153"/>
          <p:cNvCxnSpPr/>
          <p:nvPr/>
        </p:nvCxnSpPr>
        <p:spPr>
          <a:xfrm>
            <a:off x="7856121" y="1895035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文本框 154"/>
          <p:cNvSpPr txBox="1"/>
          <p:nvPr/>
        </p:nvSpPr>
        <p:spPr>
          <a:xfrm>
            <a:off x="6414509" y="429032"/>
            <a:ext cx="520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level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56" name="直线箭头连接符 155"/>
          <p:cNvCxnSpPr/>
          <p:nvPr/>
        </p:nvCxnSpPr>
        <p:spPr>
          <a:xfrm>
            <a:off x="3152279" y="1895035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直线箭头连接符 156"/>
          <p:cNvCxnSpPr/>
          <p:nvPr/>
        </p:nvCxnSpPr>
        <p:spPr>
          <a:xfrm>
            <a:off x="3529944" y="1895035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文本框 157"/>
          <p:cNvSpPr txBox="1"/>
          <p:nvPr/>
        </p:nvSpPr>
        <p:spPr>
          <a:xfrm>
            <a:off x="3331145" y="429032"/>
            <a:ext cx="2824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b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59" name="文本框 158"/>
          <p:cNvSpPr txBox="1"/>
          <p:nvPr/>
        </p:nvSpPr>
        <p:spPr>
          <a:xfrm>
            <a:off x="3421279" y="1652728"/>
            <a:ext cx="2263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i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60" name="直线箭头连接符 159"/>
          <p:cNvCxnSpPr/>
          <p:nvPr/>
        </p:nvCxnSpPr>
        <p:spPr>
          <a:xfrm>
            <a:off x="3904101" y="1895035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直线箭头连接符 160"/>
          <p:cNvCxnSpPr/>
          <p:nvPr/>
        </p:nvCxnSpPr>
        <p:spPr>
          <a:xfrm>
            <a:off x="4324176" y="1895035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文本框 161"/>
          <p:cNvSpPr txBox="1"/>
          <p:nvPr/>
        </p:nvSpPr>
        <p:spPr>
          <a:xfrm>
            <a:off x="3597849" y="1652728"/>
            <a:ext cx="6000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offset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63" name="文本框 162"/>
          <p:cNvSpPr txBox="1"/>
          <p:nvPr/>
        </p:nvSpPr>
        <p:spPr>
          <a:xfrm>
            <a:off x="4073736" y="1652727"/>
            <a:ext cx="657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length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65" name="矩形 164"/>
          <p:cNvSpPr/>
          <p:nvPr/>
        </p:nvSpPr>
        <p:spPr>
          <a:xfrm>
            <a:off x="2947729" y="4530534"/>
            <a:ext cx="21675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/>
              <a:t>Int</a:t>
            </a:r>
            <a:r>
              <a:rPr lang="zh-CN" altLang="en-US" sz="1400" dirty="0"/>
              <a:t>BlockPool的buffers[ ][ ]</a:t>
            </a:r>
          </a:p>
        </p:txBody>
      </p:sp>
      <p:graphicFrame>
        <p:nvGraphicFramePr>
          <p:cNvPr id="166" name="表格 165"/>
          <p:cNvGraphicFramePr>
            <a:graphicFrameLocks noGrp="1"/>
          </p:cNvGraphicFramePr>
          <p:nvPr/>
        </p:nvGraphicFramePr>
        <p:xfrm>
          <a:off x="5416721" y="4513500"/>
          <a:ext cx="792000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2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5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20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67" name="文本框 166"/>
          <p:cNvSpPr txBox="1"/>
          <p:nvPr/>
        </p:nvSpPr>
        <p:spPr>
          <a:xfrm>
            <a:off x="5475735" y="4900435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68" name="文本框 167"/>
          <p:cNvSpPr txBox="1"/>
          <p:nvPr/>
        </p:nvSpPr>
        <p:spPr>
          <a:xfrm>
            <a:off x="5886463" y="4900173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24" name="直线箭头连接符 23"/>
          <p:cNvCxnSpPr>
            <a:endCxn id="106" idx="2"/>
          </p:cNvCxnSpPr>
          <p:nvPr/>
        </p:nvCxnSpPr>
        <p:spPr>
          <a:xfrm flipH="1" flipV="1">
            <a:off x="5059133" y="1606819"/>
            <a:ext cx="490188" cy="287396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直线箭头连接符 168"/>
          <p:cNvCxnSpPr>
            <a:endCxn id="142" idx="2"/>
          </p:cNvCxnSpPr>
          <p:nvPr/>
        </p:nvCxnSpPr>
        <p:spPr>
          <a:xfrm flipH="1" flipV="1">
            <a:off x="4708170" y="2839027"/>
            <a:ext cx="1303190" cy="164176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直线箭头连接符 170"/>
          <p:cNvCxnSpPr>
            <a:stCxn id="55" idx="2"/>
            <a:endCxn id="167" idx="1"/>
          </p:cNvCxnSpPr>
          <p:nvPr/>
        </p:nvCxnSpPr>
        <p:spPr>
          <a:xfrm flipV="1">
            <a:off x="1477158" y="5038935"/>
            <a:ext cx="3998577" cy="106173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直线箭头连接符 176"/>
          <p:cNvCxnSpPr>
            <a:endCxn id="100" idx="2"/>
          </p:cNvCxnSpPr>
          <p:nvPr/>
        </p:nvCxnSpPr>
        <p:spPr>
          <a:xfrm flipV="1">
            <a:off x="1477158" y="1606821"/>
            <a:ext cx="1636327" cy="386918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2912263" y="937212"/>
          <a:ext cx="6336000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3962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4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98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111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111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107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16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15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2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3529944" y="0"/>
            <a:ext cx="5967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文档</a:t>
            </a:r>
            <a:r>
              <a:rPr kumimoji="1" lang="en-US" altLang="zh-CN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r>
              <a:rPr kumimoji="1" lang="zh-CN" altLang="en-US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，域名：“</a:t>
            </a:r>
            <a:r>
              <a:rPr kumimoji="1" lang="en-US" altLang="zh-CN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content</a:t>
            </a:r>
            <a:r>
              <a:rPr kumimoji="1" lang="zh-CN" altLang="en-US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”，域值：“</a:t>
            </a:r>
            <a:r>
              <a:rPr kumimoji="1" lang="en-US" altLang="zh-CN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book</a:t>
            </a:r>
            <a:r>
              <a:rPr kumimoji="1" lang="zh-CN" altLang="en-US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kumimoji="1" lang="en-US" altLang="zh-CN" b="1" dirty="0">
                <a:solidFill>
                  <a:srgbClr val="C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book</a:t>
            </a:r>
            <a:r>
              <a:rPr kumimoji="1" lang="zh-CN" altLang="en-US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kumimoji="1" lang="en-US" altLang="zh-CN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is</a:t>
            </a:r>
            <a:r>
              <a:rPr kumimoji="1" lang="zh-CN" altLang="en-US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”</a:t>
            </a:r>
          </a:p>
        </p:txBody>
      </p:sp>
      <p:sp>
        <p:nvSpPr>
          <p:cNvPr id="6" name="矩形 5"/>
          <p:cNvSpPr/>
          <p:nvPr/>
        </p:nvSpPr>
        <p:spPr>
          <a:xfrm>
            <a:off x="611633" y="938883"/>
            <a:ext cx="230063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/>
              <a:t>ByteBlockPool的buffers[ ][ ]</a:t>
            </a:r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65853" y="1734292"/>
          <a:ext cx="2539413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64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64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464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688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term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termId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color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688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rgbClr val="C00000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book</a:t>
                      </a:r>
                      <a:endParaRPr lang="zh-CN" altLang="en-US" sz="1200" b="1" i="0" dirty="0">
                        <a:solidFill>
                          <a:srgbClr val="C00000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6883"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6883"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611633" y="1251417"/>
            <a:ext cx="1306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“</a:t>
            </a:r>
            <a:r>
              <a:rPr kumimoji="1" lang="en-US" altLang="zh-CN" sz="14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content</a:t>
            </a:r>
            <a:r>
              <a:rPr kumimoji="1" lang="en-US" altLang="zh-CN" dirty="0"/>
              <a:t>”</a:t>
            </a:r>
            <a:endParaRPr kumimoji="1"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10256099" y="1257612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“</a:t>
            </a:r>
            <a:r>
              <a:rPr kumimoji="1" lang="en-US" altLang="zh-CN" sz="14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title</a:t>
            </a:r>
            <a:r>
              <a:rPr kumimoji="1" lang="en-US" altLang="zh-CN" dirty="0"/>
              <a:t>”</a:t>
            </a:r>
            <a:endParaRPr kumimoji="1"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-37117" y="2993337"/>
            <a:ext cx="10465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termFreq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11" name="表格 10"/>
          <p:cNvGraphicFramePr>
            <a:graphicFrameLocks noGrp="1"/>
          </p:cNvGraphicFramePr>
          <p:nvPr/>
        </p:nvGraphicFramePr>
        <p:xfrm>
          <a:off x="1302219" y="2993337"/>
          <a:ext cx="1281600" cy="3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72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rgbClr val="C00000"/>
                          </a:solidFill>
                        </a:rPr>
                        <a:t>2</a:t>
                      </a:r>
                      <a:endParaRPr lang="zh-CN" altLang="en-US" sz="1200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2" name="文本框 11"/>
          <p:cNvSpPr txBox="1"/>
          <p:nvPr/>
        </p:nvSpPr>
        <p:spPr>
          <a:xfrm>
            <a:off x="-37117" y="3614003"/>
            <a:ext cx="1203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lastDocIDs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13" name="表格 12"/>
          <p:cNvGraphicFramePr>
            <a:graphicFrameLocks noGrp="1"/>
          </p:cNvGraphicFramePr>
          <p:nvPr/>
        </p:nvGraphicFramePr>
        <p:xfrm>
          <a:off x="1302219" y="3614003"/>
          <a:ext cx="1281600" cy="314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432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" name="文本框 13"/>
          <p:cNvSpPr txBox="1"/>
          <p:nvPr/>
        </p:nvSpPr>
        <p:spPr>
          <a:xfrm>
            <a:off x="-37117" y="4249955"/>
            <a:ext cx="13789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lastDocCodes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15" name="表格 14"/>
          <p:cNvGraphicFramePr>
            <a:graphicFrameLocks noGrp="1"/>
          </p:cNvGraphicFramePr>
          <p:nvPr/>
        </p:nvGraphicFramePr>
        <p:xfrm>
          <a:off x="1302219" y="4234669"/>
          <a:ext cx="1281600" cy="3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72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6" name="文本框 15"/>
          <p:cNvSpPr txBox="1"/>
          <p:nvPr/>
        </p:nvSpPr>
        <p:spPr>
          <a:xfrm>
            <a:off x="-37117" y="4887298"/>
            <a:ext cx="12925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lastPositions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17" name="表格 16"/>
          <p:cNvGraphicFramePr>
            <a:graphicFrameLocks noGrp="1"/>
          </p:cNvGraphicFramePr>
          <p:nvPr/>
        </p:nvGraphicFramePr>
        <p:xfrm>
          <a:off x="1302219" y="4855335"/>
          <a:ext cx="1281600" cy="3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72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rgbClr val="C00000"/>
                          </a:solidFill>
                        </a:rPr>
                        <a:t>1</a:t>
                      </a:r>
                      <a:endParaRPr lang="zh-CN" altLang="en-US" sz="1200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8" name="文本框 17"/>
          <p:cNvSpPr txBox="1"/>
          <p:nvPr/>
        </p:nvSpPr>
        <p:spPr>
          <a:xfrm>
            <a:off x="-37117" y="5472539"/>
            <a:ext cx="1074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textStarts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19" name="表格 18"/>
          <p:cNvGraphicFramePr>
            <a:graphicFrameLocks noGrp="1"/>
          </p:cNvGraphicFramePr>
          <p:nvPr/>
        </p:nvGraphicFramePr>
        <p:xfrm>
          <a:off x="1302219" y="5472539"/>
          <a:ext cx="1269493" cy="3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82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72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0" name="文本框 19"/>
          <p:cNvSpPr txBox="1"/>
          <p:nvPr/>
        </p:nvSpPr>
        <p:spPr>
          <a:xfrm>
            <a:off x="-37117" y="6089743"/>
            <a:ext cx="9888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intStarts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21" name="表格 20"/>
          <p:cNvGraphicFramePr>
            <a:graphicFrameLocks noGrp="1"/>
          </p:cNvGraphicFramePr>
          <p:nvPr/>
        </p:nvGraphicFramePr>
        <p:xfrm>
          <a:off x="1302219" y="6089743"/>
          <a:ext cx="1281600" cy="3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72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2" name="表格 21"/>
          <p:cNvGraphicFramePr>
            <a:graphicFrameLocks noGrp="1"/>
          </p:cNvGraphicFramePr>
          <p:nvPr/>
        </p:nvGraphicFramePr>
        <p:xfrm>
          <a:off x="9593268" y="1733879"/>
          <a:ext cx="2539413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64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64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464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36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term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termId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color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3600"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3" name="文本框 22"/>
          <p:cNvSpPr txBox="1"/>
          <p:nvPr/>
        </p:nvSpPr>
        <p:spPr>
          <a:xfrm>
            <a:off x="1314111" y="3318432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637201" y="3316502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945645" y="3316501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254089" y="3316500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302219" y="3943758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625309" y="3941828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933753" y="3941827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2242197" y="3941826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321005" y="4565864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644095" y="4563934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952539" y="4563933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2260983" y="4563932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336229" y="5197470"/>
            <a:ext cx="2744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659319" y="5195540"/>
            <a:ext cx="2744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1967763" y="5195539"/>
            <a:ext cx="2744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2276207" y="5195538"/>
            <a:ext cx="2744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339941" y="5823667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1663031" y="5821737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971475" y="5821736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2279919" y="5821735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1332897" y="6460768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1655987" y="6458838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1964431" y="6458837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2272875" y="6458836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9512723" y="2993337"/>
            <a:ext cx="10465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termFreq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48" name="表格 47"/>
          <p:cNvGraphicFramePr>
            <a:graphicFrameLocks noGrp="1"/>
          </p:cNvGraphicFramePr>
          <p:nvPr/>
        </p:nvGraphicFramePr>
        <p:xfrm>
          <a:off x="10852059" y="2993337"/>
          <a:ext cx="1281600" cy="3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720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9" name="文本框 48"/>
          <p:cNvSpPr txBox="1"/>
          <p:nvPr/>
        </p:nvSpPr>
        <p:spPr>
          <a:xfrm>
            <a:off x="9512723" y="3614003"/>
            <a:ext cx="1203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lastDocIDs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50" name="表格 49"/>
          <p:cNvGraphicFramePr>
            <a:graphicFrameLocks noGrp="1"/>
          </p:cNvGraphicFramePr>
          <p:nvPr/>
        </p:nvGraphicFramePr>
        <p:xfrm>
          <a:off x="10852059" y="3614003"/>
          <a:ext cx="128160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432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1" name="文本框 50"/>
          <p:cNvSpPr txBox="1"/>
          <p:nvPr/>
        </p:nvSpPr>
        <p:spPr>
          <a:xfrm>
            <a:off x="9512723" y="4249955"/>
            <a:ext cx="13789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lastDocCodes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52" name="表格 51"/>
          <p:cNvGraphicFramePr>
            <a:graphicFrameLocks noGrp="1"/>
          </p:cNvGraphicFramePr>
          <p:nvPr/>
        </p:nvGraphicFramePr>
        <p:xfrm>
          <a:off x="10852059" y="4234669"/>
          <a:ext cx="1281600" cy="3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720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3" name="文本框 52"/>
          <p:cNvSpPr txBox="1"/>
          <p:nvPr/>
        </p:nvSpPr>
        <p:spPr>
          <a:xfrm>
            <a:off x="9512723" y="4887298"/>
            <a:ext cx="12925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lastPositions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54" name="表格 53"/>
          <p:cNvGraphicFramePr>
            <a:graphicFrameLocks noGrp="1"/>
          </p:cNvGraphicFramePr>
          <p:nvPr/>
        </p:nvGraphicFramePr>
        <p:xfrm>
          <a:off x="10852059" y="4855335"/>
          <a:ext cx="1281600" cy="3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720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5" name="文本框 54"/>
          <p:cNvSpPr txBox="1"/>
          <p:nvPr/>
        </p:nvSpPr>
        <p:spPr>
          <a:xfrm>
            <a:off x="9512723" y="5472539"/>
            <a:ext cx="1074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textStarts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56" name="表格 55"/>
          <p:cNvGraphicFramePr>
            <a:graphicFrameLocks noGrp="1"/>
          </p:cNvGraphicFramePr>
          <p:nvPr/>
        </p:nvGraphicFramePr>
        <p:xfrm>
          <a:off x="10852059" y="5472539"/>
          <a:ext cx="1281600" cy="3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720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7" name="文本框 56"/>
          <p:cNvSpPr txBox="1"/>
          <p:nvPr/>
        </p:nvSpPr>
        <p:spPr>
          <a:xfrm>
            <a:off x="9512723" y="6089743"/>
            <a:ext cx="9888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intStarts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endParaRPr lang="en-GB" altLang="zh-CN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58" name="表格 57"/>
          <p:cNvGraphicFramePr>
            <a:graphicFrameLocks noGrp="1"/>
          </p:cNvGraphicFramePr>
          <p:nvPr/>
        </p:nvGraphicFramePr>
        <p:xfrm>
          <a:off x="10852059" y="6089743"/>
          <a:ext cx="1281600" cy="3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720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9" name="文本框 58"/>
          <p:cNvSpPr txBox="1"/>
          <p:nvPr/>
        </p:nvSpPr>
        <p:spPr>
          <a:xfrm>
            <a:off x="10863951" y="3318432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11187041" y="3316502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11495485" y="3316501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11803929" y="3316500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10852059" y="3943758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11175149" y="3941828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11483593" y="3941827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11792037" y="3941826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10870845" y="4565864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11193935" y="4563934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11502379" y="4563933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11810823" y="4563932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10886069" y="5197470"/>
            <a:ext cx="2744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11209159" y="5195540"/>
            <a:ext cx="2744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11517603" y="5195539"/>
            <a:ext cx="2744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11826047" y="5195538"/>
            <a:ext cx="2744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10889781" y="5823667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11212871" y="5821737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11521315" y="5821736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11829759" y="5821735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10897961" y="6489459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11221051" y="6487529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11529495" y="6487528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11837939" y="6487527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2976267" y="1329822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3342967" y="1329821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3773671" y="1329820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4171222" y="1329819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4555215" y="1329821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4	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4921915" y="1329820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5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5352619" y="1329819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6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5750170" y="1329818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7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6145162" y="1327364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8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6511862" y="1327363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9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6897682" y="1327362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7295233" y="1327361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7666794" y="1327361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8033494" y="1327360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8464198" y="1327359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14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8" name="文本框 97"/>
          <p:cNvSpPr txBox="1"/>
          <p:nvPr/>
        </p:nvSpPr>
        <p:spPr>
          <a:xfrm>
            <a:off x="8861749" y="1327358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15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99" name="直线箭头连接符 98"/>
          <p:cNvCxnSpPr/>
          <p:nvPr/>
        </p:nvCxnSpPr>
        <p:spPr>
          <a:xfrm>
            <a:off x="3062941" y="662828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文本框 99"/>
          <p:cNvSpPr txBox="1"/>
          <p:nvPr/>
        </p:nvSpPr>
        <p:spPr>
          <a:xfrm>
            <a:off x="2621906" y="429032"/>
            <a:ext cx="657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length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01" name="直线箭头连接符 100"/>
          <p:cNvCxnSpPr/>
          <p:nvPr/>
        </p:nvCxnSpPr>
        <p:spPr>
          <a:xfrm>
            <a:off x="3480184" y="662828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线箭头连接符 101"/>
          <p:cNvCxnSpPr/>
          <p:nvPr/>
        </p:nvCxnSpPr>
        <p:spPr>
          <a:xfrm>
            <a:off x="3910888" y="649412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直线箭头连接符 102"/>
          <p:cNvCxnSpPr/>
          <p:nvPr/>
        </p:nvCxnSpPr>
        <p:spPr>
          <a:xfrm>
            <a:off x="4308439" y="662828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线箭头连接符 103"/>
          <p:cNvCxnSpPr/>
          <p:nvPr/>
        </p:nvCxnSpPr>
        <p:spPr>
          <a:xfrm>
            <a:off x="4692432" y="662828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文本框 104"/>
          <p:cNvSpPr txBox="1"/>
          <p:nvPr/>
        </p:nvSpPr>
        <p:spPr>
          <a:xfrm>
            <a:off x="3027341" y="1652728"/>
            <a:ext cx="2792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h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3773671" y="424189"/>
            <a:ext cx="2824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o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07" name="文本框 106"/>
          <p:cNvSpPr txBox="1"/>
          <p:nvPr/>
        </p:nvSpPr>
        <p:spPr>
          <a:xfrm>
            <a:off x="4157663" y="424189"/>
            <a:ext cx="2824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o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08" name="文本框 107"/>
          <p:cNvSpPr txBox="1"/>
          <p:nvPr/>
        </p:nvSpPr>
        <p:spPr>
          <a:xfrm>
            <a:off x="4547200" y="424189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k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09" name="直线箭头连接符 108"/>
          <p:cNvCxnSpPr/>
          <p:nvPr/>
        </p:nvCxnSpPr>
        <p:spPr>
          <a:xfrm>
            <a:off x="6644509" y="649412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文本框 109"/>
          <p:cNvSpPr txBox="1"/>
          <p:nvPr/>
        </p:nvSpPr>
        <p:spPr>
          <a:xfrm>
            <a:off x="7604463" y="1652728"/>
            <a:ext cx="520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level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11" name="直线箭头连接符 110"/>
          <p:cNvCxnSpPr/>
          <p:nvPr/>
        </p:nvCxnSpPr>
        <p:spPr>
          <a:xfrm>
            <a:off x="7075200" y="525636"/>
            <a:ext cx="0" cy="411576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文本框 111"/>
          <p:cNvSpPr txBox="1"/>
          <p:nvPr/>
        </p:nvSpPr>
        <p:spPr>
          <a:xfrm>
            <a:off x="6710179" y="248637"/>
            <a:ext cx="7841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position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13" name="直线箭头连接符 112"/>
          <p:cNvCxnSpPr/>
          <p:nvPr/>
        </p:nvCxnSpPr>
        <p:spPr>
          <a:xfrm>
            <a:off x="7270789" y="525636"/>
            <a:ext cx="0" cy="411576"/>
          </a:xfrm>
          <a:prstGeom prst="straightConnector1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直线箭头连接符 113"/>
          <p:cNvCxnSpPr/>
          <p:nvPr/>
        </p:nvCxnSpPr>
        <p:spPr>
          <a:xfrm>
            <a:off x="8861749" y="525636"/>
            <a:ext cx="0" cy="411576"/>
          </a:xfrm>
          <a:prstGeom prst="straightConnector1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直线箭头连接符 114"/>
          <p:cNvCxnSpPr/>
          <p:nvPr/>
        </p:nvCxnSpPr>
        <p:spPr>
          <a:xfrm>
            <a:off x="7270789" y="816760"/>
            <a:ext cx="159096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文本框 115"/>
          <p:cNvSpPr txBox="1"/>
          <p:nvPr/>
        </p:nvSpPr>
        <p:spPr>
          <a:xfrm>
            <a:off x="7703550" y="419310"/>
            <a:ext cx="5838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index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17" name="直线箭头连接符 116"/>
          <p:cNvCxnSpPr/>
          <p:nvPr/>
        </p:nvCxnSpPr>
        <p:spPr>
          <a:xfrm>
            <a:off x="9097164" y="649412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文本框 117"/>
          <p:cNvSpPr txBox="1"/>
          <p:nvPr/>
        </p:nvSpPr>
        <p:spPr>
          <a:xfrm>
            <a:off x="8828401" y="372413"/>
            <a:ext cx="657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length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aphicFrame>
        <p:nvGraphicFramePr>
          <p:cNvPr id="119" name="表格 118"/>
          <p:cNvGraphicFramePr>
            <a:graphicFrameLocks noGrp="1"/>
          </p:cNvGraphicFramePr>
          <p:nvPr/>
        </p:nvGraphicFramePr>
        <p:xfrm>
          <a:off x="2928000" y="2169419"/>
          <a:ext cx="6336000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3962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104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105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4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rgbClr val="C00000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3</a:t>
                      </a:r>
                      <a:endParaRPr lang="zh-CN" altLang="en-US" sz="900" b="1" i="0" dirty="0">
                        <a:solidFill>
                          <a:srgbClr val="C00000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rgbClr val="C00000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2</a:t>
                      </a:r>
                      <a:endParaRPr lang="zh-CN" altLang="en-US" sz="900" b="1" i="0" dirty="0">
                        <a:solidFill>
                          <a:srgbClr val="C00000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rgbClr val="C00000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104</a:t>
                      </a:r>
                      <a:endParaRPr lang="zh-CN" altLang="en-US" sz="900" b="1" i="0" dirty="0">
                        <a:solidFill>
                          <a:srgbClr val="C00000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rgbClr val="C00000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105</a:t>
                      </a:r>
                      <a:endParaRPr lang="zh-CN" altLang="en-US" sz="900" b="1" i="0" dirty="0">
                        <a:solidFill>
                          <a:srgbClr val="C00000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rgbClr val="C00000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5</a:t>
                      </a:r>
                      <a:endParaRPr lang="zh-CN" altLang="en-US" sz="900" b="1" i="0" dirty="0">
                        <a:solidFill>
                          <a:srgbClr val="C00000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rgbClr val="C00000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4</a:t>
                      </a:r>
                      <a:endParaRPr lang="zh-CN" altLang="en-US" sz="900" b="1" i="0" dirty="0">
                        <a:solidFill>
                          <a:srgbClr val="C00000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17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20" name="文本框 119"/>
          <p:cNvSpPr txBox="1"/>
          <p:nvPr/>
        </p:nvSpPr>
        <p:spPr>
          <a:xfrm>
            <a:off x="2947120" y="2562029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16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21" name="文本框 120"/>
          <p:cNvSpPr txBox="1"/>
          <p:nvPr/>
        </p:nvSpPr>
        <p:spPr>
          <a:xfrm>
            <a:off x="3313820" y="2562028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17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22" name="文本框 121"/>
          <p:cNvSpPr txBox="1"/>
          <p:nvPr/>
        </p:nvSpPr>
        <p:spPr>
          <a:xfrm>
            <a:off x="3744524" y="2562027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18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23" name="文本框 122"/>
          <p:cNvSpPr txBox="1"/>
          <p:nvPr/>
        </p:nvSpPr>
        <p:spPr>
          <a:xfrm>
            <a:off x="4142075" y="2562026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19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24" name="文本框 123"/>
          <p:cNvSpPr txBox="1"/>
          <p:nvPr/>
        </p:nvSpPr>
        <p:spPr>
          <a:xfrm>
            <a:off x="4526068" y="2562028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20	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25" name="文本框 124"/>
          <p:cNvSpPr txBox="1"/>
          <p:nvPr/>
        </p:nvSpPr>
        <p:spPr>
          <a:xfrm>
            <a:off x="4892768" y="2562027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26" name="文本框 125"/>
          <p:cNvSpPr txBox="1"/>
          <p:nvPr/>
        </p:nvSpPr>
        <p:spPr>
          <a:xfrm>
            <a:off x="5323472" y="2562026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27" name="文本框 126"/>
          <p:cNvSpPr txBox="1"/>
          <p:nvPr/>
        </p:nvSpPr>
        <p:spPr>
          <a:xfrm>
            <a:off x="5721023" y="2562025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28" name="文本框 127"/>
          <p:cNvSpPr txBox="1"/>
          <p:nvPr/>
        </p:nvSpPr>
        <p:spPr>
          <a:xfrm>
            <a:off x="6116015" y="2559571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24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29" name="文本框 128"/>
          <p:cNvSpPr txBox="1"/>
          <p:nvPr/>
        </p:nvSpPr>
        <p:spPr>
          <a:xfrm>
            <a:off x="6482715" y="2559570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25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30" name="文本框 129"/>
          <p:cNvSpPr txBox="1"/>
          <p:nvPr/>
        </p:nvSpPr>
        <p:spPr>
          <a:xfrm>
            <a:off x="6913418" y="2559569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26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31" name="文本框 130"/>
          <p:cNvSpPr txBox="1"/>
          <p:nvPr/>
        </p:nvSpPr>
        <p:spPr>
          <a:xfrm>
            <a:off x="7310969" y="2559568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27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32" name="文本框 131"/>
          <p:cNvSpPr txBox="1"/>
          <p:nvPr/>
        </p:nvSpPr>
        <p:spPr>
          <a:xfrm>
            <a:off x="7682530" y="2559568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28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33" name="文本框 132"/>
          <p:cNvSpPr txBox="1"/>
          <p:nvPr/>
        </p:nvSpPr>
        <p:spPr>
          <a:xfrm>
            <a:off x="8139161" y="2554160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29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34" name="文本框 133"/>
          <p:cNvSpPr txBox="1"/>
          <p:nvPr/>
        </p:nvSpPr>
        <p:spPr>
          <a:xfrm>
            <a:off x="8490003" y="2554160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35" name="文本框 134"/>
          <p:cNvSpPr txBox="1"/>
          <p:nvPr/>
        </p:nvSpPr>
        <p:spPr>
          <a:xfrm>
            <a:off x="8889855" y="2554160"/>
            <a:ext cx="3642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36" name="直线箭头连接符 135"/>
          <p:cNvCxnSpPr/>
          <p:nvPr/>
        </p:nvCxnSpPr>
        <p:spPr>
          <a:xfrm>
            <a:off x="7856121" y="1895035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文本框 136"/>
          <p:cNvSpPr txBox="1"/>
          <p:nvPr/>
        </p:nvSpPr>
        <p:spPr>
          <a:xfrm>
            <a:off x="6414509" y="429032"/>
            <a:ext cx="520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level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38" name="直线箭头连接符 137"/>
          <p:cNvCxnSpPr/>
          <p:nvPr/>
        </p:nvCxnSpPr>
        <p:spPr>
          <a:xfrm>
            <a:off x="3152279" y="1895035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直线箭头连接符 138"/>
          <p:cNvCxnSpPr/>
          <p:nvPr/>
        </p:nvCxnSpPr>
        <p:spPr>
          <a:xfrm>
            <a:off x="3529944" y="1895035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文本框 139"/>
          <p:cNvSpPr txBox="1"/>
          <p:nvPr/>
        </p:nvSpPr>
        <p:spPr>
          <a:xfrm>
            <a:off x="3331145" y="429032"/>
            <a:ext cx="2824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b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41" name="文本框 140"/>
          <p:cNvSpPr txBox="1"/>
          <p:nvPr/>
        </p:nvSpPr>
        <p:spPr>
          <a:xfrm>
            <a:off x="3421279" y="1652728"/>
            <a:ext cx="2263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i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42" name="直线箭头连接符 141"/>
          <p:cNvCxnSpPr/>
          <p:nvPr/>
        </p:nvCxnSpPr>
        <p:spPr>
          <a:xfrm>
            <a:off x="3904101" y="1895035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直线箭头连接符 142"/>
          <p:cNvCxnSpPr/>
          <p:nvPr/>
        </p:nvCxnSpPr>
        <p:spPr>
          <a:xfrm>
            <a:off x="4324176" y="1895035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文本框 143"/>
          <p:cNvSpPr txBox="1"/>
          <p:nvPr/>
        </p:nvSpPr>
        <p:spPr>
          <a:xfrm>
            <a:off x="3597849" y="1652728"/>
            <a:ext cx="6000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offset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45" name="文本框 144"/>
          <p:cNvSpPr txBox="1"/>
          <p:nvPr/>
        </p:nvSpPr>
        <p:spPr>
          <a:xfrm>
            <a:off x="4073736" y="1652727"/>
            <a:ext cx="657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length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2947729" y="4530534"/>
            <a:ext cx="21675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/>
              <a:t>Int</a:t>
            </a:r>
            <a:r>
              <a:rPr lang="zh-CN" altLang="en-US" sz="1400" dirty="0"/>
              <a:t>BlockPool的buffers[ ][ ]</a:t>
            </a:r>
          </a:p>
        </p:txBody>
      </p:sp>
      <p:graphicFrame>
        <p:nvGraphicFramePr>
          <p:cNvPr id="147" name="表格 146"/>
          <p:cNvGraphicFramePr>
            <a:graphicFrameLocks noGrp="1"/>
          </p:cNvGraphicFramePr>
          <p:nvPr/>
        </p:nvGraphicFramePr>
        <p:xfrm>
          <a:off x="5416721" y="4513500"/>
          <a:ext cx="792000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2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5</a:t>
                      </a:r>
                      <a:endParaRPr lang="zh-CN" altLang="en-US" sz="9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i="0" dirty="0">
                          <a:solidFill>
                            <a:srgbClr val="C00000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26</a:t>
                      </a:r>
                      <a:endParaRPr lang="zh-CN" altLang="en-US" sz="900" b="1" i="0" dirty="0">
                        <a:solidFill>
                          <a:srgbClr val="C00000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8" name="文本框 147"/>
          <p:cNvSpPr txBox="1"/>
          <p:nvPr/>
        </p:nvSpPr>
        <p:spPr>
          <a:xfrm>
            <a:off x="5475735" y="4900435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49" name="文本框 148"/>
          <p:cNvSpPr txBox="1"/>
          <p:nvPr/>
        </p:nvSpPr>
        <p:spPr>
          <a:xfrm>
            <a:off x="5886463" y="4900173"/>
            <a:ext cx="27443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58" name="直线箭头连接符 157"/>
          <p:cNvCxnSpPr/>
          <p:nvPr/>
        </p:nvCxnSpPr>
        <p:spPr>
          <a:xfrm>
            <a:off x="4692432" y="1791227"/>
            <a:ext cx="0" cy="411576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文本框 158"/>
          <p:cNvSpPr txBox="1"/>
          <p:nvPr/>
        </p:nvSpPr>
        <p:spPr>
          <a:xfrm>
            <a:off x="4330319" y="1482249"/>
            <a:ext cx="7841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position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62" name="直线箭头连接符 161"/>
          <p:cNvCxnSpPr/>
          <p:nvPr/>
        </p:nvCxnSpPr>
        <p:spPr>
          <a:xfrm>
            <a:off x="6285748" y="1886797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直线箭头连接符 162"/>
          <p:cNvCxnSpPr/>
          <p:nvPr/>
        </p:nvCxnSpPr>
        <p:spPr>
          <a:xfrm>
            <a:off x="6705823" y="1886797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文本框 163"/>
          <p:cNvSpPr txBox="1"/>
          <p:nvPr/>
        </p:nvSpPr>
        <p:spPr>
          <a:xfrm>
            <a:off x="5979496" y="1644490"/>
            <a:ext cx="6000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offset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65" name="文本框 164"/>
          <p:cNvSpPr txBox="1"/>
          <p:nvPr/>
        </p:nvSpPr>
        <p:spPr>
          <a:xfrm>
            <a:off x="6455383" y="1644489"/>
            <a:ext cx="657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length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66" name="文本框 165"/>
          <p:cNvSpPr txBox="1"/>
          <p:nvPr/>
        </p:nvSpPr>
        <p:spPr>
          <a:xfrm>
            <a:off x="5376071" y="1638544"/>
            <a:ext cx="2792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h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67" name="直线箭头连接符 166"/>
          <p:cNvCxnSpPr/>
          <p:nvPr/>
        </p:nvCxnSpPr>
        <p:spPr>
          <a:xfrm>
            <a:off x="5501009" y="1880851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直线箭头连接符 167"/>
          <p:cNvCxnSpPr/>
          <p:nvPr/>
        </p:nvCxnSpPr>
        <p:spPr>
          <a:xfrm>
            <a:off x="5878674" y="1880851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文本框 168"/>
          <p:cNvSpPr txBox="1"/>
          <p:nvPr/>
        </p:nvSpPr>
        <p:spPr>
          <a:xfrm>
            <a:off x="5770009" y="1638544"/>
            <a:ext cx="2263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i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70" name="直线箭头连接符 169"/>
          <p:cNvCxnSpPr/>
          <p:nvPr/>
        </p:nvCxnSpPr>
        <p:spPr>
          <a:xfrm>
            <a:off x="5098413" y="1883527"/>
            <a:ext cx="0" cy="27438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文本框 170"/>
          <p:cNvSpPr txBox="1"/>
          <p:nvPr/>
        </p:nvSpPr>
        <p:spPr>
          <a:xfrm>
            <a:off x="4746093" y="1652727"/>
            <a:ext cx="657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length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72" name="直线箭头连接符 171"/>
          <p:cNvCxnSpPr>
            <a:endCxn id="130" idx="2"/>
          </p:cNvCxnSpPr>
          <p:nvPr/>
        </p:nvCxnSpPr>
        <p:spPr>
          <a:xfrm flipV="1">
            <a:off x="6011360" y="2836568"/>
            <a:ext cx="1084160" cy="164422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直线箭头连接符 173"/>
          <p:cNvCxnSpPr>
            <a:endCxn id="159" idx="3"/>
          </p:cNvCxnSpPr>
          <p:nvPr/>
        </p:nvCxnSpPr>
        <p:spPr>
          <a:xfrm flipH="1" flipV="1">
            <a:off x="5114508" y="1620749"/>
            <a:ext cx="484917" cy="286003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直线箭头连接符 180"/>
          <p:cNvCxnSpPr/>
          <p:nvPr/>
        </p:nvCxnSpPr>
        <p:spPr>
          <a:xfrm flipV="1">
            <a:off x="1477158" y="5038935"/>
            <a:ext cx="3998577" cy="106173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直线箭头连接符 181"/>
          <p:cNvCxnSpPr/>
          <p:nvPr/>
        </p:nvCxnSpPr>
        <p:spPr>
          <a:xfrm flipV="1">
            <a:off x="1477158" y="1606821"/>
            <a:ext cx="1636327" cy="386918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1984</Words>
  <Application>Microsoft Macintosh PowerPoint</Application>
  <PresentationFormat>宽屏</PresentationFormat>
  <Paragraphs>1571</Paragraphs>
  <Slides>13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8" baseType="lpstr">
      <vt:lpstr>等线</vt:lpstr>
      <vt:lpstr>等线 Light</vt:lpstr>
      <vt:lpstr>Microsoft YaHei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Lu xugang</dc:creator>
  <cp:lastModifiedBy>Xugang Lu 陆徐刚</cp:lastModifiedBy>
  <cp:revision>82</cp:revision>
  <dcterms:created xsi:type="dcterms:W3CDTF">2021-11-24T02:43:49Z</dcterms:created>
  <dcterms:modified xsi:type="dcterms:W3CDTF">2021-11-24T02:44:25Z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2052-3.9.3.6359</vt:lpwstr>
  </property>
</Properties>
</file>