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15"/>
  </p:notesMasterIdLst>
  <p:sldIdLst>
    <p:sldId id="260" r:id="rId2"/>
    <p:sldId id="256" r:id="rId3"/>
    <p:sldId id="257" r:id="rId4"/>
    <p:sldId id="258" r:id="rId5"/>
    <p:sldId id="259" r:id="rId6"/>
    <p:sldId id="262" r:id="rId7"/>
    <p:sldId id="263" r:id="rId8"/>
    <p:sldId id="261" r:id="rId9"/>
    <p:sldId id="264" r:id="rId10"/>
    <p:sldId id="265" r:id="rId11"/>
    <p:sldId id="266" r:id="rId12"/>
    <p:sldId id="267" r:id="rId13"/>
    <p:sldId id="268" r:id="rId1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522"/>
    <p:restoredTop sz="94681"/>
  </p:normalViewPr>
  <p:slideViewPr>
    <p:cSldViewPr snapToGrid="0" snapToObjects="1">
      <p:cViewPr varScale="1">
        <p:scale>
          <a:sx n="132" d="100"/>
          <a:sy n="132" d="100"/>
        </p:scale>
        <p:origin x="45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02A454C-28DA-4448-A34D-9374EDFDF19C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9E8D59-C418-7742-9317-D643F2715956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F9E8D59-C418-7742-9317-D643F2715956}" type="slidenum">
              <a:rPr kumimoji="1" lang="zh-CN" altLang="en-US" smtClean="0"/>
              <a:t>9</a:t>
            </a:fld>
            <a:endParaRPr kumimoji="1"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F9E8D59-C418-7742-9317-D643F2715956}" type="slidenum">
              <a:rPr kumimoji="1" lang="zh-CN" altLang="en-US" smtClean="0"/>
              <a:t>10</a:t>
            </a:fld>
            <a:endParaRPr kumimoji="1" lang="zh-CN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F9E8D59-C418-7742-9317-D643F2715956}" type="slidenum">
              <a:rPr kumimoji="1" lang="zh-CN" altLang="en-US" smtClean="0"/>
              <a:t>11</a:t>
            </a:fld>
            <a:endParaRPr kumimoji="1" lang="zh-CN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F9E8D59-C418-7742-9317-D643F2715956}" type="slidenum">
              <a:rPr kumimoji="1" lang="zh-CN" altLang="en-US" smtClean="0"/>
              <a:t>12</a:t>
            </a:fld>
            <a:endParaRPr kumimoji="1"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207174-4137-7C49-B8E2-C1270F5879C0}" type="datetimeFigureOut">
              <a:rPr kumimoji="1" lang="zh-CN" altLang="en-US" smtClean="0"/>
              <a:t>2021/11/24</a:t>
            </a:fld>
            <a:endParaRPr kumimoji="1"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53589-7680-9A4E-A0C2-6C9F81BE95B9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9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9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图片 2" descr="图片包含 屏幕截图, 监视器&#10;&#10;描述已自动生成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6250" y="1346200"/>
            <a:ext cx="11239500" cy="4165600"/>
          </a:xfrm>
          <a:prstGeom prst="rect">
            <a:avLst/>
          </a:prstGeom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2912263" y="937212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3529944" y="0"/>
            <a:ext cx="59672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，域名：“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”，域值：“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book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book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kumimoji="1" lang="en-US" altLang="zh-CN" b="1" dirty="0">
                <a:solidFill>
                  <a:srgbClr val="C00000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is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</a:t>
            </a:r>
          </a:p>
        </p:txBody>
      </p:sp>
      <p:sp>
        <p:nvSpPr>
          <p:cNvPr id="6" name="矩形 5"/>
          <p:cNvSpPr/>
          <p:nvPr/>
        </p:nvSpPr>
        <p:spPr>
          <a:xfrm>
            <a:off x="611633" y="938883"/>
            <a:ext cx="230063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ByteBlockPool的buffers[ ][ ]</a:t>
            </a:r>
          </a:p>
        </p:txBody>
      </p:sp>
      <p:graphicFrame>
        <p:nvGraphicFramePr>
          <p:cNvPr id="7" name="表格 6"/>
          <p:cNvGraphicFramePr>
            <a:graphicFrameLocks noGrp="1"/>
          </p:cNvGraphicFramePr>
          <p:nvPr/>
        </p:nvGraphicFramePr>
        <p:xfrm>
          <a:off x="65853" y="1734292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book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is</a:t>
                      </a:r>
                      <a:endParaRPr lang="zh-CN" altLang="en-US" sz="1200" b="0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" name="文本框 7"/>
          <p:cNvSpPr txBox="1"/>
          <p:nvPr/>
        </p:nvSpPr>
        <p:spPr>
          <a:xfrm>
            <a:off x="611633" y="1251417"/>
            <a:ext cx="13068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9" name="文本框 8"/>
          <p:cNvSpPr txBox="1"/>
          <p:nvPr/>
        </p:nvSpPr>
        <p:spPr>
          <a:xfrm>
            <a:off x="10256099" y="1257612"/>
            <a:ext cx="9797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title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10" name="文本框 9"/>
          <p:cNvSpPr txBox="1"/>
          <p:nvPr/>
        </p:nvSpPr>
        <p:spPr>
          <a:xfrm>
            <a:off x="-37117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" name="表格 10"/>
          <p:cNvGraphicFramePr>
            <a:graphicFrameLocks noGrp="1"/>
          </p:cNvGraphicFramePr>
          <p:nvPr/>
        </p:nvGraphicFramePr>
        <p:xfrm>
          <a:off x="130221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" name="文本框 11"/>
          <p:cNvSpPr txBox="1"/>
          <p:nvPr/>
        </p:nvSpPr>
        <p:spPr>
          <a:xfrm>
            <a:off x="-37117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3" name="表格 12"/>
          <p:cNvGraphicFramePr>
            <a:graphicFrameLocks noGrp="1"/>
          </p:cNvGraphicFramePr>
          <p:nvPr/>
        </p:nvGraphicFramePr>
        <p:xfrm>
          <a:off x="1302219" y="3614003"/>
          <a:ext cx="1281600" cy="314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" name="文本框 13"/>
          <p:cNvSpPr txBox="1"/>
          <p:nvPr/>
        </p:nvSpPr>
        <p:spPr>
          <a:xfrm>
            <a:off x="-37117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5" name="表格 14"/>
          <p:cNvGraphicFramePr>
            <a:graphicFrameLocks noGrp="1"/>
          </p:cNvGraphicFramePr>
          <p:nvPr/>
        </p:nvGraphicFramePr>
        <p:xfrm>
          <a:off x="130221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6" name="文本框 15"/>
          <p:cNvSpPr txBox="1"/>
          <p:nvPr/>
        </p:nvSpPr>
        <p:spPr>
          <a:xfrm>
            <a:off x="-37117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7" name="表格 16"/>
          <p:cNvGraphicFramePr>
            <a:graphicFrameLocks noGrp="1"/>
          </p:cNvGraphicFramePr>
          <p:nvPr/>
        </p:nvGraphicFramePr>
        <p:xfrm>
          <a:off x="130221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8" name="文本框 17"/>
          <p:cNvSpPr txBox="1"/>
          <p:nvPr/>
        </p:nvSpPr>
        <p:spPr>
          <a:xfrm>
            <a:off x="-37117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9" name="表格 18"/>
          <p:cNvGraphicFramePr>
            <a:graphicFrameLocks noGrp="1"/>
          </p:cNvGraphicFramePr>
          <p:nvPr/>
        </p:nvGraphicFramePr>
        <p:xfrm>
          <a:off x="1302219" y="5472539"/>
          <a:ext cx="12672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dirty="0">
                          <a:solidFill>
                            <a:schemeClr val="tx1"/>
                          </a:solidFill>
                        </a:rPr>
                        <a:t>29</a:t>
                      </a:r>
                      <a:endParaRPr lang="zh-CN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0" name="文本框 19"/>
          <p:cNvSpPr txBox="1"/>
          <p:nvPr/>
        </p:nvSpPr>
        <p:spPr>
          <a:xfrm>
            <a:off x="-37117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1" name="表格 20"/>
          <p:cNvGraphicFramePr>
            <a:graphicFrameLocks noGrp="1"/>
          </p:cNvGraphicFramePr>
          <p:nvPr/>
        </p:nvGraphicFramePr>
        <p:xfrm>
          <a:off x="130221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2" name="表格 21"/>
          <p:cNvGraphicFramePr>
            <a:graphicFrameLocks noGrp="1"/>
          </p:cNvGraphicFramePr>
          <p:nvPr/>
        </p:nvGraphicFramePr>
        <p:xfrm>
          <a:off x="9593268" y="1733879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36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3" name="文本框 22"/>
          <p:cNvSpPr txBox="1"/>
          <p:nvPr/>
        </p:nvSpPr>
        <p:spPr>
          <a:xfrm>
            <a:off x="1314111" y="33184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" name="文本框 23"/>
          <p:cNvSpPr txBox="1"/>
          <p:nvPr/>
        </p:nvSpPr>
        <p:spPr>
          <a:xfrm>
            <a:off x="1637201" y="331650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1945645" y="3316501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2254089" y="3316500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7" name="文本框 26"/>
          <p:cNvSpPr txBox="1"/>
          <p:nvPr/>
        </p:nvSpPr>
        <p:spPr>
          <a:xfrm>
            <a:off x="1302219" y="394375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8" name="文本框 27"/>
          <p:cNvSpPr txBox="1"/>
          <p:nvPr/>
        </p:nvSpPr>
        <p:spPr>
          <a:xfrm>
            <a:off x="1625309" y="394182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9" name="文本框 28"/>
          <p:cNvSpPr txBox="1"/>
          <p:nvPr/>
        </p:nvSpPr>
        <p:spPr>
          <a:xfrm>
            <a:off x="1933753" y="394182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0" name="文本框 29"/>
          <p:cNvSpPr txBox="1"/>
          <p:nvPr/>
        </p:nvSpPr>
        <p:spPr>
          <a:xfrm>
            <a:off x="2242197" y="394182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1" name="文本框 30"/>
          <p:cNvSpPr txBox="1"/>
          <p:nvPr/>
        </p:nvSpPr>
        <p:spPr>
          <a:xfrm>
            <a:off x="1321005" y="456586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2" name="文本框 31"/>
          <p:cNvSpPr txBox="1"/>
          <p:nvPr/>
        </p:nvSpPr>
        <p:spPr>
          <a:xfrm>
            <a:off x="1644095" y="456393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3" name="文本框 32"/>
          <p:cNvSpPr txBox="1"/>
          <p:nvPr/>
        </p:nvSpPr>
        <p:spPr>
          <a:xfrm>
            <a:off x="1952539" y="4563933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4" name="文本框 33"/>
          <p:cNvSpPr txBox="1"/>
          <p:nvPr/>
        </p:nvSpPr>
        <p:spPr>
          <a:xfrm>
            <a:off x="2260983" y="45639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1336229" y="519747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6" name="文本框 35"/>
          <p:cNvSpPr txBox="1"/>
          <p:nvPr/>
        </p:nvSpPr>
        <p:spPr>
          <a:xfrm>
            <a:off x="1659319" y="519554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1967763" y="5195539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2276207" y="5195538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1339941" y="582366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1663031" y="582173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1971475" y="582173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2279919" y="5821735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3" name="文本框 42"/>
          <p:cNvSpPr txBox="1"/>
          <p:nvPr/>
        </p:nvSpPr>
        <p:spPr>
          <a:xfrm>
            <a:off x="1332897" y="646076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1655987" y="645883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1964431" y="64588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2272875" y="64588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9512723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48" name="表格 47"/>
          <p:cNvGraphicFramePr>
            <a:graphicFrameLocks noGrp="1"/>
          </p:cNvGraphicFramePr>
          <p:nvPr/>
        </p:nvGraphicFramePr>
        <p:xfrm>
          <a:off x="1085205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9" name="文本框 48"/>
          <p:cNvSpPr txBox="1"/>
          <p:nvPr/>
        </p:nvSpPr>
        <p:spPr>
          <a:xfrm>
            <a:off x="9512723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0" name="表格 49"/>
          <p:cNvGraphicFramePr>
            <a:graphicFrameLocks noGrp="1"/>
          </p:cNvGraphicFramePr>
          <p:nvPr/>
        </p:nvGraphicFramePr>
        <p:xfrm>
          <a:off x="10852059" y="3614003"/>
          <a:ext cx="1281600" cy="365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1" name="文本框 50"/>
          <p:cNvSpPr txBox="1"/>
          <p:nvPr/>
        </p:nvSpPr>
        <p:spPr>
          <a:xfrm>
            <a:off x="9512723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2" name="表格 51"/>
          <p:cNvGraphicFramePr>
            <a:graphicFrameLocks noGrp="1"/>
          </p:cNvGraphicFramePr>
          <p:nvPr/>
        </p:nvGraphicFramePr>
        <p:xfrm>
          <a:off x="1085205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3" name="文本框 52"/>
          <p:cNvSpPr txBox="1"/>
          <p:nvPr/>
        </p:nvSpPr>
        <p:spPr>
          <a:xfrm>
            <a:off x="9512723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4" name="表格 53"/>
          <p:cNvGraphicFramePr>
            <a:graphicFrameLocks noGrp="1"/>
          </p:cNvGraphicFramePr>
          <p:nvPr/>
        </p:nvGraphicFramePr>
        <p:xfrm>
          <a:off x="1085205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5" name="文本框 54"/>
          <p:cNvSpPr txBox="1"/>
          <p:nvPr/>
        </p:nvSpPr>
        <p:spPr>
          <a:xfrm>
            <a:off x="9512723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6" name="表格 55"/>
          <p:cNvGraphicFramePr>
            <a:graphicFrameLocks noGrp="1"/>
          </p:cNvGraphicFramePr>
          <p:nvPr/>
        </p:nvGraphicFramePr>
        <p:xfrm>
          <a:off x="10852059" y="547253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7" name="文本框 56"/>
          <p:cNvSpPr txBox="1"/>
          <p:nvPr/>
        </p:nvSpPr>
        <p:spPr>
          <a:xfrm>
            <a:off x="9512723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8" name="表格 57"/>
          <p:cNvGraphicFramePr>
            <a:graphicFrameLocks noGrp="1"/>
          </p:cNvGraphicFramePr>
          <p:nvPr/>
        </p:nvGraphicFramePr>
        <p:xfrm>
          <a:off x="1085205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9" name="文本框 58"/>
          <p:cNvSpPr txBox="1"/>
          <p:nvPr/>
        </p:nvSpPr>
        <p:spPr>
          <a:xfrm>
            <a:off x="10863951" y="33184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11187041" y="331650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11495485" y="3316501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11803929" y="3316500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10852059" y="394375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4" name="文本框 63"/>
          <p:cNvSpPr txBox="1"/>
          <p:nvPr/>
        </p:nvSpPr>
        <p:spPr>
          <a:xfrm>
            <a:off x="11175149" y="39418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5" name="文本框 64"/>
          <p:cNvSpPr txBox="1"/>
          <p:nvPr/>
        </p:nvSpPr>
        <p:spPr>
          <a:xfrm>
            <a:off x="11483593" y="39418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6" name="文本框 65"/>
          <p:cNvSpPr txBox="1"/>
          <p:nvPr/>
        </p:nvSpPr>
        <p:spPr>
          <a:xfrm>
            <a:off x="11792037" y="394182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7" name="文本框 66"/>
          <p:cNvSpPr txBox="1"/>
          <p:nvPr/>
        </p:nvSpPr>
        <p:spPr>
          <a:xfrm>
            <a:off x="10870845" y="456586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8" name="文本框 67"/>
          <p:cNvSpPr txBox="1"/>
          <p:nvPr/>
        </p:nvSpPr>
        <p:spPr>
          <a:xfrm>
            <a:off x="11193935" y="456393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9" name="文本框 68"/>
          <p:cNvSpPr txBox="1"/>
          <p:nvPr/>
        </p:nvSpPr>
        <p:spPr>
          <a:xfrm>
            <a:off x="11502379" y="4563933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0" name="文本框 69"/>
          <p:cNvSpPr txBox="1"/>
          <p:nvPr/>
        </p:nvSpPr>
        <p:spPr>
          <a:xfrm>
            <a:off x="11810823" y="45639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1" name="文本框 70"/>
          <p:cNvSpPr txBox="1"/>
          <p:nvPr/>
        </p:nvSpPr>
        <p:spPr>
          <a:xfrm>
            <a:off x="10886069" y="519747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2" name="文本框 71"/>
          <p:cNvSpPr txBox="1"/>
          <p:nvPr/>
        </p:nvSpPr>
        <p:spPr>
          <a:xfrm>
            <a:off x="11209159" y="519554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3" name="文本框 72"/>
          <p:cNvSpPr txBox="1"/>
          <p:nvPr/>
        </p:nvSpPr>
        <p:spPr>
          <a:xfrm>
            <a:off x="11517603" y="5195539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4" name="文本框 73"/>
          <p:cNvSpPr txBox="1"/>
          <p:nvPr/>
        </p:nvSpPr>
        <p:spPr>
          <a:xfrm>
            <a:off x="11826047" y="5195538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5" name="文本框 74"/>
          <p:cNvSpPr txBox="1"/>
          <p:nvPr/>
        </p:nvSpPr>
        <p:spPr>
          <a:xfrm>
            <a:off x="10889781" y="582366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11212871" y="58217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7" name="文本框 76"/>
          <p:cNvSpPr txBox="1"/>
          <p:nvPr/>
        </p:nvSpPr>
        <p:spPr>
          <a:xfrm>
            <a:off x="11521315" y="58217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8" name="文本框 77"/>
          <p:cNvSpPr txBox="1"/>
          <p:nvPr/>
        </p:nvSpPr>
        <p:spPr>
          <a:xfrm>
            <a:off x="11829759" y="5821735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9" name="文本框 78"/>
          <p:cNvSpPr txBox="1"/>
          <p:nvPr/>
        </p:nvSpPr>
        <p:spPr>
          <a:xfrm>
            <a:off x="10897961" y="648945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0" name="文本框 79"/>
          <p:cNvSpPr txBox="1"/>
          <p:nvPr/>
        </p:nvSpPr>
        <p:spPr>
          <a:xfrm>
            <a:off x="11221051" y="648752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1" name="文本框 80"/>
          <p:cNvSpPr txBox="1"/>
          <p:nvPr/>
        </p:nvSpPr>
        <p:spPr>
          <a:xfrm>
            <a:off x="11529495" y="64875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2" name="文本框 81"/>
          <p:cNvSpPr txBox="1"/>
          <p:nvPr/>
        </p:nvSpPr>
        <p:spPr>
          <a:xfrm>
            <a:off x="11837939" y="64875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3" name="文本框 82"/>
          <p:cNvSpPr txBox="1"/>
          <p:nvPr/>
        </p:nvSpPr>
        <p:spPr>
          <a:xfrm>
            <a:off x="2976267" y="1329822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4" name="文本框 83"/>
          <p:cNvSpPr txBox="1"/>
          <p:nvPr/>
        </p:nvSpPr>
        <p:spPr>
          <a:xfrm>
            <a:off x="3342967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5" name="文本框 84"/>
          <p:cNvSpPr txBox="1"/>
          <p:nvPr/>
        </p:nvSpPr>
        <p:spPr>
          <a:xfrm>
            <a:off x="3773671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6" name="文本框 85"/>
          <p:cNvSpPr txBox="1"/>
          <p:nvPr/>
        </p:nvSpPr>
        <p:spPr>
          <a:xfrm>
            <a:off x="4171222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7" name="文本框 86"/>
          <p:cNvSpPr txBox="1"/>
          <p:nvPr/>
        </p:nvSpPr>
        <p:spPr>
          <a:xfrm>
            <a:off x="4555215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8" name="文本框 87"/>
          <p:cNvSpPr txBox="1"/>
          <p:nvPr/>
        </p:nvSpPr>
        <p:spPr>
          <a:xfrm>
            <a:off x="4921915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9" name="文本框 88"/>
          <p:cNvSpPr txBox="1"/>
          <p:nvPr/>
        </p:nvSpPr>
        <p:spPr>
          <a:xfrm>
            <a:off x="5352619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0" name="文本框 89"/>
          <p:cNvSpPr txBox="1"/>
          <p:nvPr/>
        </p:nvSpPr>
        <p:spPr>
          <a:xfrm>
            <a:off x="5750170" y="1329818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1" name="文本框 90"/>
          <p:cNvSpPr txBox="1"/>
          <p:nvPr/>
        </p:nvSpPr>
        <p:spPr>
          <a:xfrm>
            <a:off x="6145162" y="1327364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2" name="文本框 91"/>
          <p:cNvSpPr txBox="1"/>
          <p:nvPr/>
        </p:nvSpPr>
        <p:spPr>
          <a:xfrm>
            <a:off x="6511862" y="1327363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3" name="文本框 92"/>
          <p:cNvSpPr txBox="1"/>
          <p:nvPr/>
        </p:nvSpPr>
        <p:spPr>
          <a:xfrm>
            <a:off x="6897682" y="13273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4" name="文本框 93"/>
          <p:cNvSpPr txBox="1"/>
          <p:nvPr/>
        </p:nvSpPr>
        <p:spPr>
          <a:xfrm>
            <a:off x="7295233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5" name="文本框 94"/>
          <p:cNvSpPr txBox="1"/>
          <p:nvPr/>
        </p:nvSpPr>
        <p:spPr>
          <a:xfrm>
            <a:off x="7666794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6" name="文本框 95"/>
          <p:cNvSpPr txBox="1"/>
          <p:nvPr/>
        </p:nvSpPr>
        <p:spPr>
          <a:xfrm>
            <a:off x="8033494" y="13273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7" name="文本框 96"/>
          <p:cNvSpPr txBox="1"/>
          <p:nvPr/>
        </p:nvSpPr>
        <p:spPr>
          <a:xfrm>
            <a:off x="8464198" y="13273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8861749" y="132735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99" name="直线箭头连接符 98"/>
          <p:cNvCxnSpPr/>
          <p:nvPr/>
        </p:nvCxnSpPr>
        <p:spPr>
          <a:xfrm>
            <a:off x="3062941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文本框 99"/>
          <p:cNvSpPr txBox="1"/>
          <p:nvPr/>
        </p:nvSpPr>
        <p:spPr>
          <a:xfrm>
            <a:off x="2621906" y="42903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1" name="直线箭头连接符 100"/>
          <p:cNvCxnSpPr/>
          <p:nvPr/>
        </p:nvCxnSpPr>
        <p:spPr>
          <a:xfrm>
            <a:off x="3480184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线箭头连接符 101"/>
          <p:cNvCxnSpPr/>
          <p:nvPr/>
        </p:nvCxnSpPr>
        <p:spPr>
          <a:xfrm>
            <a:off x="3910888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线箭头连接符 102"/>
          <p:cNvCxnSpPr/>
          <p:nvPr/>
        </p:nvCxnSpPr>
        <p:spPr>
          <a:xfrm>
            <a:off x="4308439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线箭头连接符 103"/>
          <p:cNvCxnSpPr/>
          <p:nvPr/>
        </p:nvCxnSpPr>
        <p:spPr>
          <a:xfrm>
            <a:off x="4692432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文本框 104"/>
          <p:cNvSpPr txBox="1"/>
          <p:nvPr/>
        </p:nvSpPr>
        <p:spPr>
          <a:xfrm>
            <a:off x="3027341" y="1652728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6" name="文本框 105"/>
          <p:cNvSpPr txBox="1"/>
          <p:nvPr/>
        </p:nvSpPr>
        <p:spPr>
          <a:xfrm>
            <a:off x="3773671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7" name="文本框 106"/>
          <p:cNvSpPr txBox="1"/>
          <p:nvPr/>
        </p:nvSpPr>
        <p:spPr>
          <a:xfrm>
            <a:off x="4157663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8" name="文本框 107"/>
          <p:cNvSpPr txBox="1"/>
          <p:nvPr/>
        </p:nvSpPr>
        <p:spPr>
          <a:xfrm>
            <a:off x="4547200" y="424189"/>
            <a:ext cx="2680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k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9" name="直线箭头连接符 108"/>
          <p:cNvCxnSpPr/>
          <p:nvPr/>
        </p:nvCxnSpPr>
        <p:spPr>
          <a:xfrm>
            <a:off x="6644509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文本框 109"/>
          <p:cNvSpPr txBox="1"/>
          <p:nvPr/>
        </p:nvSpPr>
        <p:spPr>
          <a:xfrm>
            <a:off x="7604463" y="1652728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1" name="直线箭头连接符 110"/>
          <p:cNvCxnSpPr/>
          <p:nvPr/>
        </p:nvCxnSpPr>
        <p:spPr>
          <a:xfrm>
            <a:off x="7075200" y="525636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文本框 111"/>
          <p:cNvSpPr txBox="1"/>
          <p:nvPr/>
        </p:nvSpPr>
        <p:spPr>
          <a:xfrm>
            <a:off x="6710179" y="24863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3" name="直线箭头连接符 112"/>
          <p:cNvCxnSpPr/>
          <p:nvPr/>
        </p:nvCxnSpPr>
        <p:spPr>
          <a:xfrm>
            <a:off x="727078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直线箭头连接符 113"/>
          <p:cNvCxnSpPr/>
          <p:nvPr/>
        </p:nvCxnSpPr>
        <p:spPr>
          <a:xfrm>
            <a:off x="886174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直线箭头连接符 114"/>
          <p:cNvCxnSpPr/>
          <p:nvPr/>
        </p:nvCxnSpPr>
        <p:spPr>
          <a:xfrm>
            <a:off x="7270789" y="816760"/>
            <a:ext cx="159096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文本框 115"/>
          <p:cNvSpPr txBox="1"/>
          <p:nvPr/>
        </p:nvSpPr>
        <p:spPr>
          <a:xfrm>
            <a:off x="7703550" y="419310"/>
            <a:ext cx="5838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index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7" name="直线箭头连接符 116"/>
          <p:cNvCxnSpPr/>
          <p:nvPr/>
        </p:nvCxnSpPr>
        <p:spPr>
          <a:xfrm>
            <a:off x="9097164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文本框 117"/>
          <p:cNvSpPr txBox="1"/>
          <p:nvPr/>
        </p:nvSpPr>
        <p:spPr>
          <a:xfrm>
            <a:off x="8828401" y="372413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9" name="表格 118"/>
          <p:cNvGraphicFramePr>
            <a:graphicFrameLocks noGrp="1"/>
          </p:cNvGraphicFramePr>
          <p:nvPr/>
        </p:nvGraphicFramePr>
        <p:xfrm>
          <a:off x="2928000" y="2169419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0" name="文本框 119"/>
          <p:cNvSpPr txBox="1"/>
          <p:nvPr/>
        </p:nvSpPr>
        <p:spPr>
          <a:xfrm>
            <a:off x="2947120" y="256202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1" name="文本框 120"/>
          <p:cNvSpPr txBox="1"/>
          <p:nvPr/>
        </p:nvSpPr>
        <p:spPr>
          <a:xfrm>
            <a:off x="3313820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2" name="文本框 121"/>
          <p:cNvSpPr txBox="1"/>
          <p:nvPr/>
        </p:nvSpPr>
        <p:spPr>
          <a:xfrm>
            <a:off x="3744524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3" name="文本框 122"/>
          <p:cNvSpPr txBox="1"/>
          <p:nvPr/>
        </p:nvSpPr>
        <p:spPr>
          <a:xfrm>
            <a:off x="4142075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4" name="文本框 123"/>
          <p:cNvSpPr txBox="1"/>
          <p:nvPr/>
        </p:nvSpPr>
        <p:spPr>
          <a:xfrm>
            <a:off x="4526068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20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5" name="文本框 124"/>
          <p:cNvSpPr txBox="1"/>
          <p:nvPr/>
        </p:nvSpPr>
        <p:spPr>
          <a:xfrm>
            <a:off x="4892768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6" name="文本框 125"/>
          <p:cNvSpPr txBox="1"/>
          <p:nvPr/>
        </p:nvSpPr>
        <p:spPr>
          <a:xfrm>
            <a:off x="5323472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7" name="文本框 126"/>
          <p:cNvSpPr txBox="1"/>
          <p:nvPr/>
        </p:nvSpPr>
        <p:spPr>
          <a:xfrm>
            <a:off x="5721023" y="256202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8" name="文本框 127"/>
          <p:cNvSpPr txBox="1"/>
          <p:nvPr/>
        </p:nvSpPr>
        <p:spPr>
          <a:xfrm>
            <a:off x="6116015" y="255957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9" name="文本框 128"/>
          <p:cNvSpPr txBox="1"/>
          <p:nvPr/>
        </p:nvSpPr>
        <p:spPr>
          <a:xfrm>
            <a:off x="6482715" y="255957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0" name="文本框 129"/>
          <p:cNvSpPr txBox="1"/>
          <p:nvPr/>
        </p:nvSpPr>
        <p:spPr>
          <a:xfrm>
            <a:off x="6913418" y="255956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1" name="文本框 130"/>
          <p:cNvSpPr txBox="1"/>
          <p:nvPr/>
        </p:nvSpPr>
        <p:spPr>
          <a:xfrm>
            <a:off x="7310969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2" name="文本框 131"/>
          <p:cNvSpPr txBox="1"/>
          <p:nvPr/>
        </p:nvSpPr>
        <p:spPr>
          <a:xfrm>
            <a:off x="7682530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3" name="文本框 132"/>
          <p:cNvSpPr txBox="1"/>
          <p:nvPr/>
        </p:nvSpPr>
        <p:spPr>
          <a:xfrm>
            <a:off x="8139161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4" name="文本框 133"/>
          <p:cNvSpPr txBox="1"/>
          <p:nvPr/>
        </p:nvSpPr>
        <p:spPr>
          <a:xfrm>
            <a:off x="8490003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5" name="文本框 134"/>
          <p:cNvSpPr txBox="1"/>
          <p:nvPr/>
        </p:nvSpPr>
        <p:spPr>
          <a:xfrm>
            <a:off x="8889855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6" name="直线箭头连接符 135"/>
          <p:cNvCxnSpPr/>
          <p:nvPr/>
        </p:nvCxnSpPr>
        <p:spPr>
          <a:xfrm>
            <a:off x="785612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文本框 136"/>
          <p:cNvSpPr txBox="1"/>
          <p:nvPr/>
        </p:nvSpPr>
        <p:spPr>
          <a:xfrm>
            <a:off x="6414509" y="42903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8" name="直线箭头连接符 137"/>
          <p:cNvCxnSpPr/>
          <p:nvPr/>
        </p:nvCxnSpPr>
        <p:spPr>
          <a:xfrm>
            <a:off x="3152279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直线箭头连接符 138"/>
          <p:cNvCxnSpPr/>
          <p:nvPr/>
        </p:nvCxnSpPr>
        <p:spPr>
          <a:xfrm>
            <a:off x="3529944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文本框 139"/>
          <p:cNvSpPr txBox="1"/>
          <p:nvPr/>
        </p:nvSpPr>
        <p:spPr>
          <a:xfrm>
            <a:off x="3331145" y="429032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1" name="文本框 140"/>
          <p:cNvSpPr txBox="1"/>
          <p:nvPr/>
        </p:nvSpPr>
        <p:spPr>
          <a:xfrm>
            <a:off x="3421279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42" name="直线箭头连接符 141"/>
          <p:cNvCxnSpPr/>
          <p:nvPr/>
        </p:nvCxnSpPr>
        <p:spPr>
          <a:xfrm>
            <a:off x="390410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直线箭头连接符 142"/>
          <p:cNvCxnSpPr/>
          <p:nvPr/>
        </p:nvCxnSpPr>
        <p:spPr>
          <a:xfrm>
            <a:off x="4324176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" name="文本框 143"/>
          <p:cNvSpPr txBox="1"/>
          <p:nvPr/>
        </p:nvSpPr>
        <p:spPr>
          <a:xfrm>
            <a:off x="3597849" y="1652728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5" name="文本框 144"/>
          <p:cNvSpPr txBox="1"/>
          <p:nvPr/>
        </p:nvSpPr>
        <p:spPr>
          <a:xfrm>
            <a:off x="4073736" y="165272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2955500" y="5291451"/>
            <a:ext cx="216758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400" dirty="0"/>
              <a:t>Int</a:t>
            </a:r>
            <a:r>
              <a:rPr lang="zh-CN" altLang="en-US" sz="1400" dirty="0"/>
              <a:t>BlockPool的buffers[ ][ ]</a:t>
            </a:r>
          </a:p>
        </p:txBody>
      </p:sp>
      <p:graphicFrame>
        <p:nvGraphicFramePr>
          <p:cNvPr id="147" name="表格 146"/>
          <p:cNvGraphicFramePr>
            <a:graphicFrameLocks noGrp="1"/>
          </p:cNvGraphicFramePr>
          <p:nvPr/>
        </p:nvGraphicFramePr>
        <p:xfrm>
          <a:off x="5424492" y="5274417"/>
          <a:ext cx="15696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8" name="文本框 147"/>
          <p:cNvSpPr txBox="1"/>
          <p:nvPr/>
        </p:nvSpPr>
        <p:spPr>
          <a:xfrm>
            <a:off x="5469301" y="572643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9" name="文本框 148"/>
          <p:cNvSpPr txBox="1"/>
          <p:nvPr/>
        </p:nvSpPr>
        <p:spPr>
          <a:xfrm>
            <a:off x="5880029" y="5726177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53" name="直线箭头连接符 152"/>
          <p:cNvCxnSpPr/>
          <p:nvPr/>
        </p:nvCxnSpPr>
        <p:spPr>
          <a:xfrm>
            <a:off x="4692432" y="1791227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" name="文本框 153"/>
          <p:cNvSpPr txBox="1"/>
          <p:nvPr/>
        </p:nvSpPr>
        <p:spPr>
          <a:xfrm>
            <a:off x="4330319" y="1482249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59" name="表格 158"/>
          <p:cNvGraphicFramePr>
            <a:graphicFrameLocks noGrp="1"/>
          </p:cNvGraphicFramePr>
          <p:nvPr/>
        </p:nvGraphicFramePr>
        <p:xfrm>
          <a:off x="2929606" y="3401626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60" name="文本框 159"/>
          <p:cNvSpPr txBox="1"/>
          <p:nvPr/>
        </p:nvSpPr>
        <p:spPr>
          <a:xfrm>
            <a:off x="2959902" y="382266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1" name="文本框 160"/>
          <p:cNvSpPr txBox="1"/>
          <p:nvPr/>
        </p:nvSpPr>
        <p:spPr>
          <a:xfrm>
            <a:off x="3326602" y="38226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2" name="文本框 161"/>
          <p:cNvSpPr txBox="1"/>
          <p:nvPr/>
        </p:nvSpPr>
        <p:spPr>
          <a:xfrm>
            <a:off x="3757306" y="38226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3" name="文本框 162"/>
          <p:cNvSpPr txBox="1"/>
          <p:nvPr/>
        </p:nvSpPr>
        <p:spPr>
          <a:xfrm>
            <a:off x="4154857" y="38226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4" name="文本框 163"/>
          <p:cNvSpPr txBox="1"/>
          <p:nvPr/>
        </p:nvSpPr>
        <p:spPr>
          <a:xfrm>
            <a:off x="4538850" y="38226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5" name="文本框 164"/>
          <p:cNvSpPr txBox="1"/>
          <p:nvPr/>
        </p:nvSpPr>
        <p:spPr>
          <a:xfrm>
            <a:off x="4905550" y="38226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6" name="文本框 165"/>
          <p:cNvSpPr txBox="1"/>
          <p:nvPr/>
        </p:nvSpPr>
        <p:spPr>
          <a:xfrm>
            <a:off x="5336254" y="38226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7" name="文本框 166"/>
          <p:cNvSpPr txBox="1"/>
          <p:nvPr/>
        </p:nvSpPr>
        <p:spPr>
          <a:xfrm>
            <a:off x="5733805" y="38226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8" name="文本框 167"/>
          <p:cNvSpPr txBox="1"/>
          <p:nvPr/>
        </p:nvSpPr>
        <p:spPr>
          <a:xfrm>
            <a:off x="6128797" y="382020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9" name="文本框 168"/>
          <p:cNvSpPr txBox="1"/>
          <p:nvPr/>
        </p:nvSpPr>
        <p:spPr>
          <a:xfrm>
            <a:off x="6495497" y="382020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0" name="文本框 169"/>
          <p:cNvSpPr txBox="1"/>
          <p:nvPr/>
        </p:nvSpPr>
        <p:spPr>
          <a:xfrm>
            <a:off x="6926200" y="382020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1" name="文本框 170"/>
          <p:cNvSpPr txBox="1"/>
          <p:nvPr/>
        </p:nvSpPr>
        <p:spPr>
          <a:xfrm>
            <a:off x="7323751" y="382020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2" name="文本框 171"/>
          <p:cNvSpPr txBox="1"/>
          <p:nvPr/>
        </p:nvSpPr>
        <p:spPr>
          <a:xfrm>
            <a:off x="7695312" y="382020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3" name="文本框 172"/>
          <p:cNvSpPr txBox="1"/>
          <p:nvPr/>
        </p:nvSpPr>
        <p:spPr>
          <a:xfrm>
            <a:off x="8151943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4" name="文本框 173"/>
          <p:cNvSpPr txBox="1"/>
          <p:nvPr/>
        </p:nvSpPr>
        <p:spPr>
          <a:xfrm>
            <a:off x="8502785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5" name="文本框 174"/>
          <p:cNvSpPr txBox="1"/>
          <p:nvPr/>
        </p:nvSpPr>
        <p:spPr>
          <a:xfrm>
            <a:off x="8902637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21" name="直线箭头连接符 420"/>
          <p:cNvCxnSpPr/>
          <p:nvPr/>
        </p:nvCxnSpPr>
        <p:spPr>
          <a:xfrm>
            <a:off x="6309525" y="188679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2" name="直线箭头连接符 421"/>
          <p:cNvCxnSpPr/>
          <p:nvPr/>
        </p:nvCxnSpPr>
        <p:spPr>
          <a:xfrm>
            <a:off x="6729600" y="188679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3" name="文本框 422"/>
          <p:cNvSpPr txBox="1"/>
          <p:nvPr/>
        </p:nvSpPr>
        <p:spPr>
          <a:xfrm>
            <a:off x="6003273" y="1644491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24" name="文本框 423"/>
          <p:cNvSpPr txBox="1"/>
          <p:nvPr/>
        </p:nvSpPr>
        <p:spPr>
          <a:xfrm>
            <a:off x="6479160" y="1644490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25" name="文本框 424"/>
          <p:cNvSpPr txBox="1"/>
          <p:nvPr/>
        </p:nvSpPr>
        <p:spPr>
          <a:xfrm>
            <a:off x="5399848" y="1638545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26" name="直线箭头连接符 425"/>
          <p:cNvCxnSpPr/>
          <p:nvPr/>
        </p:nvCxnSpPr>
        <p:spPr>
          <a:xfrm>
            <a:off x="5524786" y="188085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7" name="直线箭头连接符 426"/>
          <p:cNvCxnSpPr/>
          <p:nvPr/>
        </p:nvCxnSpPr>
        <p:spPr>
          <a:xfrm>
            <a:off x="5902451" y="188085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8" name="文本框 427"/>
          <p:cNvSpPr txBox="1"/>
          <p:nvPr/>
        </p:nvSpPr>
        <p:spPr>
          <a:xfrm>
            <a:off x="5793786" y="1638545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29" name="直线箭头连接符 428"/>
          <p:cNvCxnSpPr/>
          <p:nvPr/>
        </p:nvCxnSpPr>
        <p:spPr>
          <a:xfrm>
            <a:off x="5122190" y="18835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0" name="文本框 429"/>
          <p:cNvSpPr txBox="1"/>
          <p:nvPr/>
        </p:nvSpPr>
        <p:spPr>
          <a:xfrm>
            <a:off x="4769870" y="1652728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31" name="直线箭头连接符 430"/>
          <p:cNvCxnSpPr/>
          <p:nvPr/>
        </p:nvCxnSpPr>
        <p:spPr>
          <a:xfrm>
            <a:off x="8277663" y="1733879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2" name="文本框 431"/>
          <p:cNvSpPr txBox="1"/>
          <p:nvPr/>
        </p:nvSpPr>
        <p:spPr>
          <a:xfrm>
            <a:off x="7949223" y="148224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34" name="直线箭头连接符 433"/>
          <p:cNvCxnSpPr/>
          <p:nvPr/>
        </p:nvCxnSpPr>
        <p:spPr>
          <a:xfrm>
            <a:off x="8658900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5" name="直线箭头连接符 434"/>
          <p:cNvCxnSpPr/>
          <p:nvPr/>
        </p:nvCxnSpPr>
        <p:spPr>
          <a:xfrm>
            <a:off x="9043850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6" name="文本框 435"/>
          <p:cNvSpPr txBox="1"/>
          <p:nvPr/>
        </p:nvSpPr>
        <p:spPr>
          <a:xfrm>
            <a:off x="8548883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37" name="文本框 436"/>
          <p:cNvSpPr txBox="1"/>
          <p:nvPr/>
        </p:nvSpPr>
        <p:spPr>
          <a:xfrm>
            <a:off x="8930833" y="1652728"/>
            <a:ext cx="2551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s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43" name="文本框 442"/>
          <p:cNvSpPr txBox="1"/>
          <p:nvPr/>
        </p:nvSpPr>
        <p:spPr>
          <a:xfrm>
            <a:off x="4440113" y="2884895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44" name="直线箭头连接符 443"/>
          <p:cNvCxnSpPr/>
          <p:nvPr/>
        </p:nvCxnSpPr>
        <p:spPr>
          <a:xfrm>
            <a:off x="4691771" y="312720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5" name="直线箭头连接符 444"/>
          <p:cNvCxnSpPr/>
          <p:nvPr/>
        </p:nvCxnSpPr>
        <p:spPr>
          <a:xfrm>
            <a:off x="5104808" y="2952957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6" name="文本框 445"/>
          <p:cNvSpPr txBox="1"/>
          <p:nvPr/>
        </p:nvSpPr>
        <p:spPr>
          <a:xfrm>
            <a:off x="4776368" y="270132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51" name="直线箭头连接符 450"/>
          <p:cNvCxnSpPr/>
          <p:nvPr/>
        </p:nvCxnSpPr>
        <p:spPr>
          <a:xfrm>
            <a:off x="5486118" y="312546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2" name="直线箭头连接符 451"/>
          <p:cNvCxnSpPr/>
          <p:nvPr/>
        </p:nvCxnSpPr>
        <p:spPr>
          <a:xfrm>
            <a:off x="5906193" y="312546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3" name="文本框 452"/>
          <p:cNvSpPr txBox="1"/>
          <p:nvPr/>
        </p:nvSpPr>
        <p:spPr>
          <a:xfrm>
            <a:off x="5179866" y="2883161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54" name="文本框 453"/>
          <p:cNvSpPr txBox="1"/>
          <p:nvPr/>
        </p:nvSpPr>
        <p:spPr>
          <a:xfrm>
            <a:off x="5655753" y="2883160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56" name="文本框 455"/>
          <p:cNvSpPr txBox="1"/>
          <p:nvPr/>
        </p:nvSpPr>
        <p:spPr>
          <a:xfrm>
            <a:off x="6427529" y="2879889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57" name="直线箭头连接符 456"/>
          <p:cNvCxnSpPr/>
          <p:nvPr/>
        </p:nvCxnSpPr>
        <p:spPr>
          <a:xfrm>
            <a:off x="6679187" y="3122196"/>
            <a:ext cx="0" cy="263393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9" name="直线箭头连接符 458"/>
          <p:cNvCxnSpPr>
            <a:endCxn id="160" idx="2"/>
          </p:cNvCxnSpPr>
          <p:nvPr/>
        </p:nvCxnSpPr>
        <p:spPr>
          <a:xfrm flipH="1" flipV="1">
            <a:off x="3142004" y="4099662"/>
            <a:ext cx="3183382" cy="1122873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2" name="直线箭头连接符 461"/>
          <p:cNvCxnSpPr>
            <a:endCxn id="168" idx="2"/>
          </p:cNvCxnSpPr>
          <p:nvPr/>
        </p:nvCxnSpPr>
        <p:spPr>
          <a:xfrm flipH="1" flipV="1">
            <a:off x="6310899" y="4097204"/>
            <a:ext cx="489004" cy="1125331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6" name="直线箭头连接符 465"/>
          <p:cNvCxnSpPr>
            <a:stCxn id="40" idx="2"/>
            <a:endCxn id="471" idx="2"/>
          </p:cNvCxnSpPr>
          <p:nvPr/>
        </p:nvCxnSpPr>
        <p:spPr>
          <a:xfrm flipV="1">
            <a:off x="1800248" y="6003438"/>
            <a:ext cx="4593971" cy="95298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1" name="文本框 470"/>
          <p:cNvSpPr txBox="1"/>
          <p:nvPr/>
        </p:nvSpPr>
        <p:spPr>
          <a:xfrm>
            <a:off x="6257001" y="572643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72" name="文本框 471"/>
          <p:cNvSpPr txBox="1"/>
          <p:nvPr/>
        </p:nvSpPr>
        <p:spPr>
          <a:xfrm>
            <a:off x="6667729" y="5726177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74" name="直线箭头连接符 473"/>
          <p:cNvCxnSpPr>
            <a:stCxn id="36" idx="2"/>
            <a:endCxn id="133" idx="2"/>
          </p:cNvCxnSpPr>
          <p:nvPr/>
        </p:nvCxnSpPr>
        <p:spPr>
          <a:xfrm flipV="1">
            <a:off x="1796536" y="2831159"/>
            <a:ext cx="6524727" cy="2641380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2912263" y="937212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3529944" y="0"/>
            <a:ext cx="46201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，域名：“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title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”，域值：“</a:t>
            </a:r>
            <a:r>
              <a:rPr kumimoji="1" lang="en-US" altLang="zh-CN" b="1" dirty="0">
                <a:solidFill>
                  <a:srgbClr val="C00000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book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</a:t>
            </a:r>
          </a:p>
        </p:txBody>
      </p:sp>
      <p:sp>
        <p:nvSpPr>
          <p:cNvPr id="6" name="矩形 5"/>
          <p:cNvSpPr/>
          <p:nvPr/>
        </p:nvSpPr>
        <p:spPr>
          <a:xfrm>
            <a:off x="611633" y="938883"/>
            <a:ext cx="230063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ByteBlockPool的buffers[ ][ ]</a:t>
            </a:r>
          </a:p>
        </p:txBody>
      </p:sp>
      <p:graphicFrame>
        <p:nvGraphicFramePr>
          <p:cNvPr id="7" name="表格 6"/>
          <p:cNvGraphicFramePr>
            <a:graphicFrameLocks noGrp="1"/>
          </p:cNvGraphicFramePr>
          <p:nvPr/>
        </p:nvGraphicFramePr>
        <p:xfrm>
          <a:off x="65853" y="1734292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book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is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" name="文本框 7"/>
          <p:cNvSpPr txBox="1"/>
          <p:nvPr/>
        </p:nvSpPr>
        <p:spPr>
          <a:xfrm>
            <a:off x="611633" y="1251417"/>
            <a:ext cx="13068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9" name="文本框 8"/>
          <p:cNvSpPr txBox="1"/>
          <p:nvPr/>
        </p:nvSpPr>
        <p:spPr>
          <a:xfrm>
            <a:off x="10256099" y="1257612"/>
            <a:ext cx="9797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title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10" name="文本框 9"/>
          <p:cNvSpPr txBox="1"/>
          <p:nvPr/>
        </p:nvSpPr>
        <p:spPr>
          <a:xfrm>
            <a:off x="-37117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" name="表格 10"/>
          <p:cNvGraphicFramePr>
            <a:graphicFrameLocks noGrp="1"/>
          </p:cNvGraphicFramePr>
          <p:nvPr/>
        </p:nvGraphicFramePr>
        <p:xfrm>
          <a:off x="130221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" name="文本框 11"/>
          <p:cNvSpPr txBox="1"/>
          <p:nvPr/>
        </p:nvSpPr>
        <p:spPr>
          <a:xfrm>
            <a:off x="-37117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3" name="表格 12"/>
          <p:cNvGraphicFramePr>
            <a:graphicFrameLocks noGrp="1"/>
          </p:cNvGraphicFramePr>
          <p:nvPr/>
        </p:nvGraphicFramePr>
        <p:xfrm>
          <a:off x="1302219" y="3614003"/>
          <a:ext cx="1281600" cy="314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" name="文本框 13"/>
          <p:cNvSpPr txBox="1"/>
          <p:nvPr/>
        </p:nvSpPr>
        <p:spPr>
          <a:xfrm>
            <a:off x="-37117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5" name="表格 14"/>
          <p:cNvGraphicFramePr>
            <a:graphicFrameLocks noGrp="1"/>
          </p:cNvGraphicFramePr>
          <p:nvPr/>
        </p:nvGraphicFramePr>
        <p:xfrm>
          <a:off x="130221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6" name="文本框 15"/>
          <p:cNvSpPr txBox="1"/>
          <p:nvPr/>
        </p:nvSpPr>
        <p:spPr>
          <a:xfrm>
            <a:off x="-37117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7" name="表格 16"/>
          <p:cNvGraphicFramePr>
            <a:graphicFrameLocks noGrp="1"/>
          </p:cNvGraphicFramePr>
          <p:nvPr/>
        </p:nvGraphicFramePr>
        <p:xfrm>
          <a:off x="130221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8" name="文本框 17"/>
          <p:cNvSpPr txBox="1"/>
          <p:nvPr/>
        </p:nvSpPr>
        <p:spPr>
          <a:xfrm>
            <a:off x="-37117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9" name="表格 18"/>
          <p:cNvGraphicFramePr>
            <a:graphicFrameLocks noGrp="1"/>
          </p:cNvGraphicFramePr>
          <p:nvPr/>
        </p:nvGraphicFramePr>
        <p:xfrm>
          <a:off x="1302219" y="5472539"/>
          <a:ext cx="12672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dirty="0">
                          <a:solidFill>
                            <a:schemeClr val="tx1"/>
                          </a:solidFill>
                        </a:rPr>
                        <a:t>29</a:t>
                      </a:r>
                      <a:endParaRPr lang="zh-CN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0" name="文本框 19"/>
          <p:cNvSpPr txBox="1"/>
          <p:nvPr/>
        </p:nvSpPr>
        <p:spPr>
          <a:xfrm>
            <a:off x="-37117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1" name="表格 20"/>
          <p:cNvGraphicFramePr>
            <a:graphicFrameLocks noGrp="1"/>
          </p:cNvGraphicFramePr>
          <p:nvPr/>
        </p:nvGraphicFramePr>
        <p:xfrm>
          <a:off x="130221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2" name="表格 21"/>
          <p:cNvGraphicFramePr>
            <a:graphicFrameLocks noGrp="1"/>
          </p:cNvGraphicFramePr>
          <p:nvPr/>
        </p:nvGraphicFramePr>
        <p:xfrm>
          <a:off x="9593268" y="1733879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36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book</a:t>
                      </a:r>
                      <a:endParaRPr lang="zh-CN" altLang="en-US" sz="12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3" name="文本框 22"/>
          <p:cNvSpPr txBox="1"/>
          <p:nvPr/>
        </p:nvSpPr>
        <p:spPr>
          <a:xfrm>
            <a:off x="1314111" y="33184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" name="文本框 23"/>
          <p:cNvSpPr txBox="1"/>
          <p:nvPr/>
        </p:nvSpPr>
        <p:spPr>
          <a:xfrm>
            <a:off x="1637201" y="331650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1945645" y="3316501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2254089" y="3316500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7" name="文本框 26"/>
          <p:cNvSpPr txBox="1"/>
          <p:nvPr/>
        </p:nvSpPr>
        <p:spPr>
          <a:xfrm>
            <a:off x="1302219" y="394375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8" name="文本框 27"/>
          <p:cNvSpPr txBox="1"/>
          <p:nvPr/>
        </p:nvSpPr>
        <p:spPr>
          <a:xfrm>
            <a:off x="1625309" y="394182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9" name="文本框 28"/>
          <p:cNvSpPr txBox="1"/>
          <p:nvPr/>
        </p:nvSpPr>
        <p:spPr>
          <a:xfrm>
            <a:off x="1933753" y="394182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0" name="文本框 29"/>
          <p:cNvSpPr txBox="1"/>
          <p:nvPr/>
        </p:nvSpPr>
        <p:spPr>
          <a:xfrm>
            <a:off x="2242197" y="394182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1" name="文本框 30"/>
          <p:cNvSpPr txBox="1"/>
          <p:nvPr/>
        </p:nvSpPr>
        <p:spPr>
          <a:xfrm>
            <a:off x="1321005" y="456586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2" name="文本框 31"/>
          <p:cNvSpPr txBox="1"/>
          <p:nvPr/>
        </p:nvSpPr>
        <p:spPr>
          <a:xfrm>
            <a:off x="1644095" y="456393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3" name="文本框 32"/>
          <p:cNvSpPr txBox="1"/>
          <p:nvPr/>
        </p:nvSpPr>
        <p:spPr>
          <a:xfrm>
            <a:off x="1952539" y="4563933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4" name="文本框 33"/>
          <p:cNvSpPr txBox="1"/>
          <p:nvPr/>
        </p:nvSpPr>
        <p:spPr>
          <a:xfrm>
            <a:off x="2260983" y="45639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1336229" y="519747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6" name="文本框 35"/>
          <p:cNvSpPr txBox="1"/>
          <p:nvPr/>
        </p:nvSpPr>
        <p:spPr>
          <a:xfrm>
            <a:off x="1659319" y="519554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1967763" y="5195539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2276207" y="5195538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1339941" y="582366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1663031" y="582173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1971475" y="582173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2279919" y="5821735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3" name="文本框 42"/>
          <p:cNvSpPr txBox="1"/>
          <p:nvPr/>
        </p:nvSpPr>
        <p:spPr>
          <a:xfrm>
            <a:off x="1332897" y="646076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1655987" y="645883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1964431" y="64588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2272875" y="64588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9512723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48" name="表格 47"/>
          <p:cNvGraphicFramePr>
            <a:graphicFrameLocks noGrp="1"/>
          </p:cNvGraphicFramePr>
          <p:nvPr/>
        </p:nvGraphicFramePr>
        <p:xfrm>
          <a:off x="1085205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9" name="文本框 48"/>
          <p:cNvSpPr txBox="1"/>
          <p:nvPr/>
        </p:nvSpPr>
        <p:spPr>
          <a:xfrm>
            <a:off x="9512723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0" name="表格 49"/>
          <p:cNvGraphicFramePr>
            <a:graphicFrameLocks noGrp="1"/>
          </p:cNvGraphicFramePr>
          <p:nvPr/>
        </p:nvGraphicFramePr>
        <p:xfrm>
          <a:off x="10852059" y="3614003"/>
          <a:ext cx="1281600" cy="314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1" name="文本框 50"/>
          <p:cNvSpPr txBox="1"/>
          <p:nvPr/>
        </p:nvSpPr>
        <p:spPr>
          <a:xfrm>
            <a:off x="9512723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2" name="表格 51"/>
          <p:cNvGraphicFramePr>
            <a:graphicFrameLocks noGrp="1"/>
          </p:cNvGraphicFramePr>
          <p:nvPr/>
        </p:nvGraphicFramePr>
        <p:xfrm>
          <a:off x="1085205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3" name="文本框 52"/>
          <p:cNvSpPr txBox="1"/>
          <p:nvPr/>
        </p:nvSpPr>
        <p:spPr>
          <a:xfrm>
            <a:off x="9512723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4" name="表格 53"/>
          <p:cNvGraphicFramePr>
            <a:graphicFrameLocks noGrp="1"/>
          </p:cNvGraphicFramePr>
          <p:nvPr/>
        </p:nvGraphicFramePr>
        <p:xfrm>
          <a:off x="1085205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5" name="文本框 54"/>
          <p:cNvSpPr txBox="1"/>
          <p:nvPr/>
        </p:nvSpPr>
        <p:spPr>
          <a:xfrm>
            <a:off x="9512723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6" name="表格 55"/>
          <p:cNvGraphicFramePr>
            <a:graphicFrameLocks noGrp="1"/>
          </p:cNvGraphicFramePr>
          <p:nvPr/>
        </p:nvGraphicFramePr>
        <p:xfrm>
          <a:off x="10852059" y="547253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42</a:t>
                      </a:r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7" name="文本框 56"/>
          <p:cNvSpPr txBox="1"/>
          <p:nvPr/>
        </p:nvSpPr>
        <p:spPr>
          <a:xfrm>
            <a:off x="9512723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8" name="表格 57"/>
          <p:cNvGraphicFramePr>
            <a:graphicFrameLocks noGrp="1"/>
          </p:cNvGraphicFramePr>
          <p:nvPr/>
        </p:nvGraphicFramePr>
        <p:xfrm>
          <a:off x="1085205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9" name="文本框 58"/>
          <p:cNvSpPr txBox="1"/>
          <p:nvPr/>
        </p:nvSpPr>
        <p:spPr>
          <a:xfrm>
            <a:off x="10863951" y="33184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11187041" y="331650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11495485" y="3316501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11803929" y="3316500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10852059" y="394375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4" name="文本框 63"/>
          <p:cNvSpPr txBox="1"/>
          <p:nvPr/>
        </p:nvSpPr>
        <p:spPr>
          <a:xfrm>
            <a:off x="11175149" y="39418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5" name="文本框 64"/>
          <p:cNvSpPr txBox="1"/>
          <p:nvPr/>
        </p:nvSpPr>
        <p:spPr>
          <a:xfrm>
            <a:off x="11483593" y="39418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6" name="文本框 65"/>
          <p:cNvSpPr txBox="1"/>
          <p:nvPr/>
        </p:nvSpPr>
        <p:spPr>
          <a:xfrm>
            <a:off x="11792037" y="394182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7" name="文本框 66"/>
          <p:cNvSpPr txBox="1"/>
          <p:nvPr/>
        </p:nvSpPr>
        <p:spPr>
          <a:xfrm>
            <a:off x="10870845" y="456586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8" name="文本框 67"/>
          <p:cNvSpPr txBox="1"/>
          <p:nvPr/>
        </p:nvSpPr>
        <p:spPr>
          <a:xfrm>
            <a:off x="11193935" y="456393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9" name="文本框 68"/>
          <p:cNvSpPr txBox="1"/>
          <p:nvPr/>
        </p:nvSpPr>
        <p:spPr>
          <a:xfrm>
            <a:off x="11502379" y="4563933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0" name="文本框 69"/>
          <p:cNvSpPr txBox="1"/>
          <p:nvPr/>
        </p:nvSpPr>
        <p:spPr>
          <a:xfrm>
            <a:off x="11810823" y="45639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1" name="文本框 70"/>
          <p:cNvSpPr txBox="1"/>
          <p:nvPr/>
        </p:nvSpPr>
        <p:spPr>
          <a:xfrm>
            <a:off x="10886069" y="519747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2" name="文本框 71"/>
          <p:cNvSpPr txBox="1"/>
          <p:nvPr/>
        </p:nvSpPr>
        <p:spPr>
          <a:xfrm>
            <a:off x="11209159" y="519554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3" name="文本框 72"/>
          <p:cNvSpPr txBox="1"/>
          <p:nvPr/>
        </p:nvSpPr>
        <p:spPr>
          <a:xfrm>
            <a:off x="11517603" y="5195539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4" name="文本框 73"/>
          <p:cNvSpPr txBox="1"/>
          <p:nvPr/>
        </p:nvSpPr>
        <p:spPr>
          <a:xfrm>
            <a:off x="11826047" y="5195538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5" name="文本框 74"/>
          <p:cNvSpPr txBox="1"/>
          <p:nvPr/>
        </p:nvSpPr>
        <p:spPr>
          <a:xfrm>
            <a:off x="10889781" y="582366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11212871" y="58217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7" name="文本框 76"/>
          <p:cNvSpPr txBox="1"/>
          <p:nvPr/>
        </p:nvSpPr>
        <p:spPr>
          <a:xfrm>
            <a:off x="11521315" y="58217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8" name="文本框 77"/>
          <p:cNvSpPr txBox="1"/>
          <p:nvPr/>
        </p:nvSpPr>
        <p:spPr>
          <a:xfrm>
            <a:off x="11829759" y="5821735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9" name="文本框 78"/>
          <p:cNvSpPr txBox="1"/>
          <p:nvPr/>
        </p:nvSpPr>
        <p:spPr>
          <a:xfrm>
            <a:off x="10897961" y="648945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0" name="文本框 79"/>
          <p:cNvSpPr txBox="1"/>
          <p:nvPr/>
        </p:nvSpPr>
        <p:spPr>
          <a:xfrm>
            <a:off x="11221051" y="648752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1" name="文本框 80"/>
          <p:cNvSpPr txBox="1"/>
          <p:nvPr/>
        </p:nvSpPr>
        <p:spPr>
          <a:xfrm>
            <a:off x="11529495" y="64875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2" name="文本框 81"/>
          <p:cNvSpPr txBox="1"/>
          <p:nvPr/>
        </p:nvSpPr>
        <p:spPr>
          <a:xfrm>
            <a:off x="11837939" y="64875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3" name="文本框 82"/>
          <p:cNvSpPr txBox="1"/>
          <p:nvPr/>
        </p:nvSpPr>
        <p:spPr>
          <a:xfrm>
            <a:off x="2976267" y="1329822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4" name="文本框 83"/>
          <p:cNvSpPr txBox="1"/>
          <p:nvPr/>
        </p:nvSpPr>
        <p:spPr>
          <a:xfrm>
            <a:off x="3342967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5" name="文本框 84"/>
          <p:cNvSpPr txBox="1"/>
          <p:nvPr/>
        </p:nvSpPr>
        <p:spPr>
          <a:xfrm>
            <a:off x="3773671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6" name="文本框 85"/>
          <p:cNvSpPr txBox="1"/>
          <p:nvPr/>
        </p:nvSpPr>
        <p:spPr>
          <a:xfrm>
            <a:off x="4171222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7" name="文本框 86"/>
          <p:cNvSpPr txBox="1"/>
          <p:nvPr/>
        </p:nvSpPr>
        <p:spPr>
          <a:xfrm>
            <a:off x="4555215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8" name="文本框 87"/>
          <p:cNvSpPr txBox="1"/>
          <p:nvPr/>
        </p:nvSpPr>
        <p:spPr>
          <a:xfrm>
            <a:off x="4921915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9" name="文本框 88"/>
          <p:cNvSpPr txBox="1"/>
          <p:nvPr/>
        </p:nvSpPr>
        <p:spPr>
          <a:xfrm>
            <a:off x="5352619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0" name="文本框 89"/>
          <p:cNvSpPr txBox="1"/>
          <p:nvPr/>
        </p:nvSpPr>
        <p:spPr>
          <a:xfrm>
            <a:off x="5750170" y="1329818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1" name="文本框 90"/>
          <p:cNvSpPr txBox="1"/>
          <p:nvPr/>
        </p:nvSpPr>
        <p:spPr>
          <a:xfrm>
            <a:off x="6145162" y="1327364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2" name="文本框 91"/>
          <p:cNvSpPr txBox="1"/>
          <p:nvPr/>
        </p:nvSpPr>
        <p:spPr>
          <a:xfrm>
            <a:off x="6511862" y="1327363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3" name="文本框 92"/>
          <p:cNvSpPr txBox="1"/>
          <p:nvPr/>
        </p:nvSpPr>
        <p:spPr>
          <a:xfrm>
            <a:off x="6897682" y="13273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4" name="文本框 93"/>
          <p:cNvSpPr txBox="1"/>
          <p:nvPr/>
        </p:nvSpPr>
        <p:spPr>
          <a:xfrm>
            <a:off x="7295233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5" name="文本框 94"/>
          <p:cNvSpPr txBox="1"/>
          <p:nvPr/>
        </p:nvSpPr>
        <p:spPr>
          <a:xfrm>
            <a:off x="7666794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6" name="文本框 95"/>
          <p:cNvSpPr txBox="1"/>
          <p:nvPr/>
        </p:nvSpPr>
        <p:spPr>
          <a:xfrm>
            <a:off x="8033494" y="13273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7" name="文本框 96"/>
          <p:cNvSpPr txBox="1"/>
          <p:nvPr/>
        </p:nvSpPr>
        <p:spPr>
          <a:xfrm>
            <a:off x="8464198" y="13273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8861749" y="132735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99" name="直线箭头连接符 98"/>
          <p:cNvCxnSpPr/>
          <p:nvPr/>
        </p:nvCxnSpPr>
        <p:spPr>
          <a:xfrm>
            <a:off x="3062941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文本框 99"/>
          <p:cNvSpPr txBox="1"/>
          <p:nvPr/>
        </p:nvSpPr>
        <p:spPr>
          <a:xfrm>
            <a:off x="2621906" y="42903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1" name="直线箭头连接符 100"/>
          <p:cNvCxnSpPr/>
          <p:nvPr/>
        </p:nvCxnSpPr>
        <p:spPr>
          <a:xfrm>
            <a:off x="3480184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线箭头连接符 101"/>
          <p:cNvCxnSpPr/>
          <p:nvPr/>
        </p:nvCxnSpPr>
        <p:spPr>
          <a:xfrm>
            <a:off x="3910888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线箭头连接符 102"/>
          <p:cNvCxnSpPr/>
          <p:nvPr/>
        </p:nvCxnSpPr>
        <p:spPr>
          <a:xfrm>
            <a:off x="4308439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线箭头连接符 103"/>
          <p:cNvCxnSpPr/>
          <p:nvPr/>
        </p:nvCxnSpPr>
        <p:spPr>
          <a:xfrm>
            <a:off x="4692432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文本框 104"/>
          <p:cNvSpPr txBox="1"/>
          <p:nvPr/>
        </p:nvSpPr>
        <p:spPr>
          <a:xfrm>
            <a:off x="3027341" y="1652728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6" name="文本框 105"/>
          <p:cNvSpPr txBox="1"/>
          <p:nvPr/>
        </p:nvSpPr>
        <p:spPr>
          <a:xfrm>
            <a:off x="3773671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7" name="文本框 106"/>
          <p:cNvSpPr txBox="1"/>
          <p:nvPr/>
        </p:nvSpPr>
        <p:spPr>
          <a:xfrm>
            <a:off x="4157663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8" name="文本框 107"/>
          <p:cNvSpPr txBox="1"/>
          <p:nvPr/>
        </p:nvSpPr>
        <p:spPr>
          <a:xfrm>
            <a:off x="4547200" y="424189"/>
            <a:ext cx="2680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k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9" name="直线箭头连接符 108"/>
          <p:cNvCxnSpPr/>
          <p:nvPr/>
        </p:nvCxnSpPr>
        <p:spPr>
          <a:xfrm>
            <a:off x="6644509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文本框 109"/>
          <p:cNvSpPr txBox="1"/>
          <p:nvPr/>
        </p:nvSpPr>
        <p:spPr>
          <a:xfrm>
            <a:off x="7604463" y="1652728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1" name="直线箭头连接符 110"/>
          <p:cNvCxnSpPr/>
          <p:nvPr/>
        </p:nvCxnSpPr>
        <p:spPr>
          <a:xfrm>
            <a:off x="7075200" y="525636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文本框 111"/>
          <p:cNvSpPr txBox="1"/>
          <p:nvPr/>
        </p:nvSpPr>
        <p:spPr>
          <a:xfrm>
            <a:off x="6710179" y="24863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3" name="直线箭头连接符 112"/>
          <p:cNvCxnSpPr/>
          <p:nvPr/>
        </p:nvCxnSpPr>
        <p:spPr>
          <a:xfrm>
            <a:off x="727078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直线箭头连接符 113"/>
          <p:cNvCxnSpPr/>
          <p:nvPr/>
        </p:nvCxnSpPr>
        <p:spPr>
          <a:xfrm>
            <a:off x="886174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直线箭头连接符 114"/>
          <p:cNvCxnSpPr/>
          <p:nvPr/>
        </p:nvCxnSpPr>
        <p:spPr>
          <a:xfrm>
            <a:off x="7270789" y="816760"/>
            <a:ext cx="159096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文本框 115"/>
          <p:cNvSpPr txBox="1"/>
          <p:nvPr/>
        </p:nvSpPr>
        <p:spPr>
          <a:xfrm>
            <a:off x="7703550" y="419310"/>
            <a:ext cx="5838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index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7" name="直线箭头连接符 116"/>
          <p:cNvCxnSpPr/>
          <p:nvPr/>
        </p:nvCxnSpPr>
        <p:spPr>
          <a:xfrm>
            <a:off x="9097164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文本框 117"/>
          <p:cNvSpPr txBox="1"/>
          <p:nvPr/>
        </p:nvSpPr>
        <p:spPr>
          <a:xfrm>
            <a:off x="8828401" y="372413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9" name="表格 118"/>
          <p:cNvGraphicFramePr>
            <a:graphicFrameLocks noGrp="1"/>
          </p:cNvGraphicFramePr>
          <p:nvPr/>
        </p:nvGraphicFramePr>
        <p:xfrm>
          <a:off x="2928000" y="2169419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0" name="文本框 119"/>
          <p:cNvSpPr txBox="1"/>
          <p:nvPr/>
        </p:nvSpPr>
        <p:spPr>
          <a:xfrm>
            <a:off x="2947120" y="256202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1" name="文本框 120"/>
          <p:cNvSpPr txBox="1"/>
          <p:nvPr/>
        </p:nvSpPr>
        <p:spPr>
          <a:xfrm>
            <a:off x="3313820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2" name="文本框 121"/>
          <p:cNvSpPr txBox="1"/>
          <p:nvPr/>
        </p:nvSpPr>
        <p:spPr>
          <a:xfrm>
            <a:off x="3744524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3" name="文本框 122"/>
          <p:cNvSpPr txBox="1"/>
          <p:nvPr/>
        </p:nvSpPr>
        <p:spPr>
          <a:xfrm>
            <a:off x="4142075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4" name="文本框 123"/>
          <p:cNvSpPr txBox="1"/>
          <p:nvPr/>
        </p:nvSpPr>
        <p:spPr>
          <a:xfrm>
            <a:off x="4526068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20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5" name="文本框 124"/>
          <p:cNvSpPr txBox="1"/>
          <p:nvPr/>
        </p:nvSpPr>
        <p:spPr>
          <a:xfrm>
            <a:off x="4892768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6" name="文本框 125"/>
          <p:cNvSpPr txBox="1"/>
          <p:nvPr/>
        </p:nvSpPr>
        <p:spPr>
          <a:xfrm>
            <a:off x="5323472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7" name="文本框 126"/>
          <p:cNvSpPr txBox="1"/>
          <p:nvPr/>
        </p:nvSpPr>
        <p:spPr>
          <a:xfrm>
            <a:off x="5721023" y="256202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8" name="文本框 127"/>
          <p:cNvSpPr txBox="1"/>
          <p:nvPr/>
        </p:nvSpPr>
        <p:spPr>
          <a:xfrm>
            <a:off x="6116015" y="255957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9" name="文本框 128"/>
          <p:cNvSpPr txBox="1"/>
          <p:nvPr/>
        </p:nvSpPr>
        <p:spPr>
          <a:xfrm>
            <a:off x="6482715" y="255957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0" name="文本框 129"/>
          <p:cNvSpPr txBox="1"/>
          <p:nvPr/>
        </p:nvSpPr>
        <p:spPr>
          <a:xfrm>
            <a:off x="6913418" y="255956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1" name="文本框 130"/>
          <p:cNvSpPr txBox="1"/>
          <p:nvPr/>
        </p:nvSpPr>
        <p:spPr>
          <a:xfrm>
            <a:off x="7310969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2" name="文本框 131"/>
          <p:cNvSpPr txBox="1"/>
          <p:nvPr/>
        </p:nvSpPr>
        <p:spPr>
          <a:xfrm>
            <a:off x="7682530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3" name="文本框 132"/>
          <p:cNvSpPr txBox="1"/>
          <p:nvPr/>
        </p:nvSpPr>
        <p:spPr>
          <a:xfrm>
            <a:off x="8139161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4" name="文本框 133"/>
          <p:cNvSpPr txBox="1"/>
          <p:nvPr/>
        </p:nvSpPr>
        <p:spPr>
          <a:xfrm>
            <a:off x="8490003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5" name="文本框 134"/>
          <p:cNvSpPr txBox="1"/>
          <p:nvPr/>
        </p:nvSpPr>
        <p:spPr>
          <a:xfrm>
            <a:off x="8889855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6" name="直线箭头连接符 135"/>
          <p:cNvCxnSpPr/>
          <p:nvPr/>
        </p:nvCxnSpPr>
        <p:spPr>
          <a:xfrm>
            <a:off x="785612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文本框 136"/>
          <p:cNvSpPr txBox="1"/>
          <p:nvPr/>
        </p:nvSpPr>
        <p:spPr>
          <a:xfrm>
            <a:off x="6414509" y="42903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8" name="直线箭头连接符 137"/>
          <p:cNvCxnSpPr/>
          <p:nvPr/>
        </p:nvCxnSpPr>
        <p:spPr>
          <a:xfrm>
            <a:off x="3152279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直线箭头连接符 138"/>
          <p:cNvCxnSpPr/>
          <p:nvPr/>
        </p:nvCxnSpPr>
        <p:spPr>
          <a:xfrm>
            <a:off x="3529944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文本框 139"/>
          <p:cNvSpPr txBox="1"/>
          <p:nvPr/>
        </p:nvSpPr>
        <p:spPr>
          <a:xfrm>
            <a:off x="3331145" y="429032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1" name="文本框 140"/>
          <p:cNvSpPr txBox="1"/>
          <p:nvPr/>
        </p:nvSpPr>
        <p:spPr>
          <a:xfrm>
            <a:off x="3421279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42" name="直线箭头连接符 141"/>
          <p:cNvCxnSpPr/>
          <p:nvPr/>
        </p:nvCxnSpPr>
        <p:spPr>
          <a:xfrm>
            <a:off x="390410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直线箭头连接符 142"/>
          <p:cNvCxnSpPr/>
          <p:nvPr/>
        </p:nvCxnSpPr>
        <p:spPr>
          <a:xfrm>
            <a:off x="4324176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" name="文本框 143"/>
          <p:cNvSpPr txBox="1"/>
          <p:nvPr/>
        </p:nvSpPr>
        <p:spPr>
          <a:xfrm>
            <a:off x="3597849" y="1652728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5" name="文本框 144"/>
          <p:cNvSpPr txBox="1"/>
          <p:nvPr/>
        </p:nvSpPr>
        <p:spPr>
          <a:xfrm>
            <a:off x="4073736" y="165272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3616234" y="5683853"/>
            <a:ext cx="216758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400" dirty="0"/>
              <a:t>Int</a:t>
            </a:r>
            <a:r>
              <a:rPr lang="zh-CN" altLang="en-US" sz="1400" dirty="0"/>
              <a:t>BlockPool的buffers[ ][ ]</a:t>
            </a:r>
          </a:p>
        </p:txBody>
      </p:sp>
      <p:graphicFrame>
        <p:nvGraphicFramePr>
          <p:cNvPr id="147" name="表格 1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88771751"/>
              </p:ext>
            </p:extLst>
          </p:nvPr>
        </p:nvGraphicFramePr>
        <p:xfrm>
          <a:off x="6085226" y="5666819"/>
          <a:ext cx="23544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8" name="文本框 147"/>
          <p:cNvSpPr txBox="1"/>
          <p:nvPr/>
        </p:nvSpPr>
        <p:spPr>
          <a:xfrm>
            <a:off x="6130035" y="611884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9" name="文本框 148"/>
          <p:cNvSpPr txBox="1"/>
          <p:nvPr/>
        </p:nvSpPr>
        <p:spPr>
          <a:xfrm>
            <a:off x="6540763" y="611857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51" name="直线箭头连接符 150"/>
          <p:cNvCxnSpPr/>
          <p:nvPr/>
        </p:nvCxnSpPr>
        <p:spPr>
          <a:xfrm>
            <a:off x="4692432" y="1791227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2" name="文本框 151"/>
          <p:cNvSpPr txBox="1"/>
          <p:nvPr/>
        </p:nvSpPr>
        <p:spPr>
          <a:xfrm>
            <a:off x="4330319" y="1482249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53" name="表格 152"/>
          <p:cNvGraphicFramePr>
            <a:graphicFrameLocks noGrp="1"/>
          </p:cNvGraphicFramePr>
          <p:nvPr/>
        </p:nvGraphicFramePr>
        <p:xfrm>
          <a:off x="2929606" y="3401626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54" name="文本框 153"/>
          <p:cNvSpPr txBox="1"/>
          <p:nvPr/>
        </p:nvSpPr>
        <p:spPr>
          <a:xfrm>
            <a:off x="2959902" y="382266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5" name="文本框 154"/>
          <p:cNvSpPr txBox="1"/>
          <p:nvPr/>
        </p:nvSpPr>
        <p:spPr>
          <a:xfrm>
            <a:off x="3326602" y="38226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6" name="文本框 155"/>
          <p:cNvSpPr txBox="1"/>
          <p:nvPr/>
        </p:nvSpPr>
        <p:spPr>
          <a:xfrm>
            <a:off x="3757306" y="38226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7" name="文本框 156"/>
          <p:cNvSpPr txBox="1"/>
          <p:nvPr/>
        </p:nvSpPr>
        <p:spPr>
          <a:xfrm>
            <a:off x="4154857" y="38226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8" name="文本框 157"/>
          <p:cNvSpPr txBox="1"/>
          <p:nvPr/>
        </p:nvSpPr>
        <p:spPr>
          <a:xfrm>
            <a:off x="4538850" y="38226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9" name="文本框 158"/>
          <p:cNvSpPr txBox="1"/>
          <p:nvPr/>
        </p:nvSpPr>
        <p:spPr>
          <a:xfrm>
            <a:off x="4905550" y="38226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0" name="文本框 159"/>
          <p:cNvSpPr txBox="1"/>
          <p:nvPr/>
        </p:nvSpPr>
        <p:spPr>
          <a:xfrm>
            <a:off x="5336254" y="38226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1" name="文本框 160"/>
          <p:cNvSpPr txBox="1"/>
          <p:nvPr/>
        </p:nvSpPr>
        <p:spPr>
          <a:xfrm>
            <a:off x="5733805" y="38226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2" name="文本框 161"/>
          <p:cNvSpPr txBox="1"/>
          <p:nvPr/>
        </p:nvSpPr>
        <p:spPr>
          <a:xfrm>
            <a:off x="6128797" y="382020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3" name="文本框 162"/>
          <p:cNvSpPr txBox="1"/>
          <p:nvPr/>
        </p:nvSpPr>
        <p:spPr>
          <a:xfrm>
            <a:off x="6495497" y="382020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4" name="文本框 163"/>
          <p:cNvSpPr txBox="1"/>
          <p:nvPr/>
        </p:nvSpPr>
        <p:spPr>
          <a:xfrm>
            <a:off x="6926200" y="382020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5" name="文本框 164"/>
          <p:cNvSpPr txBox="1"/>
          <p:nvPr/>
        </p:nvSpPr>
        <p:spPr>
          <a:xfrm>
            <a:off x="7323751" y="382020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6" name="文本框 165"/>
          <p:cNvSpPr txBox="1"/>
          <p:nvPr/>
        </p:nvSpPr>
        <p:spPr>
          <a:xfrm>
            <a:off x="7695312" y="382020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7" name="文本框 166"/>
          <p:cNvSpPr txBox="1"/>
          <p:nvPr/>
        </p:nvSpPr>
        <p:spPr>
          <a:xfrm>
            <a:off x="8151943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8" name="文本框 167"/>
          <p:cNvSpPr txBox="1"/>
          <p:nvPr/>
        </p:nvSpPr>
        <p:spPr>
          <a:xfrm>
            <a:off x="8502785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9" name="文本框 168"/>
          <p:cNvSpPr txBox="1"/>
          <p:nvPr/>
        </p:nvSpPr>
        <p:spPr>
          <a:xfrm>
            <a:off x="8902637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0" name="直线箭头连接符 169"/>
          <p:cNvCxnSpPr/>
          <p:nvPr/>
        </p:nvCxnSpPr>
        <p:spPr>
          <a:xfrm>
            <a:off x="6309525" y="188679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1" name="直线箭头连接符 170"/>
          <p:cNvCxnSpPr/>
          <p:nvPr/>
        </p:nvCxnSpPr>
        <p:spPr>
          <a:xfrm>
            <a:off x="6729600" y="188679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2" name="文本框 171"/>
          <p:cNvSpPr txBox="1"/>
          <p:nvPr/>
        </p:nvSpPr>
        <p:spPr>
          <a:xfrm>
            <a:off x="6003273" y="1644491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3" name="文本框 172"/>
          <p:cNvSpPr txBox="1"/>
          <p:nvPr/>
        </p:nvSpPr>
        <p:spPr>
          <a:xfrm>
            <a:off x="6479160" y="1644490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4" name="文本框 173"/>
          <p:cNvSpPr txBox="1"/>
          <p:nvPr/>
        </p:nvSpPr>
        <p:spPr>
          <a:xfrm>
            <a:off x="5399848" y="1638545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5" name="直线箭头连接符 174"/>
          <p:cNvCxnSpPr/>
          <p:nvPr/>
        </p:nvCxnSpPr>
        <p:spPr>
          <a:xfrm>
            <a:off x="5524786" y="188085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直线箭头连接符 175"/>
          <p:cNvCxnSpPr/>
          <p:nvPr/>
        </p:nvCxnSpPr>
        <p:spPr>
          <a:xfrm>
            <a:off x="5902451" y="188085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7" name="文本框 176"/>
          <p:cNvSpPr txBox="1"/>
          <p:nvPr/>
        </p:nvSpPr>
        <p:spPr>
          <a:xfrm>
            <a:off x="5793786" y="1638545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8" name="直线箭头连接符 177"/>
          <p:cNvCxnSpPr/>
          <p:nvPr/>
        </p:nvCxnSpPr>
        <p:spPr>
          <a:xfrm>
            <a:off x="5122190" y="18835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文本框 178"/>
          <p:cNvSpPr txBox="1"/>
          <p:nvPr/>
        </p:nvSpPr>
        <p:spPr>
          <a:xfrm>
            <a:off x="4769870" y="1652728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80" name="直线箭头连接符 179"/>
          <p:cNvCxnSpPr/>
          <p:nvPr/>
        </p:nvCxnSpPr>
        <p:spPr>
          <a:xfrm>
            <a:off x="8277663" y="1733879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1" name="文本框 180"/>
          <p:cNvSpPr txBox="1"/>
          <p:nvPr/>
        </p:nvSpPr>
        <p:spPr>
          <a:xfrm>
            <a:off x="7949223" y="148224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82" name="直线箭头连接符 181"/>
          <p:cNvCxnSpPr/>
          <p:nvPr/>
        </p:nvCxnSpPr>
        <p:spPr>
          <a:xfrm>
            <a:off x="8658900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直线箭头连接符 182"/>
          <p:cNvCxnSpPr/>
          <p:nvPr/>
        </p:nvCxnSpPr>
        <p:spPr>
          <a:xfrm>
            <a:off x="9043850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4" name="文本框 183"/>
          <p:cNvSpPr txBox="1"/>
          <p:nvPr/>
        </p:nvSpPr>
        <p:spPr>
          <a:xfrm>
            <a:off x="8548883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85" name="文本框 184"/>
          <p:cNvSpPr txBox="1"/>
          <p:nvPr/>
        </p:nvSpPr>
        <p:spPr>
          <a:xfrm>
            <a:off x="8930833" y="1652728"/>
            <a:ext cx="2551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s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86" name="文本框 185"/>
          <p:cNvSpPr txBox="1"/>
          <p:nvPr/>
        </p:nvSpPr>
        <p:spPr>
          <a:xfrm>
            <a:off x="4440113" y="2884895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87" name="直线箭头连接符 186"/>
          <p:cNvCxnSpPr/>
          <p:nvPr/>
        </p:nvCxnSpPr>
        <p:spPr>
          <a:xfrm>
            <a:off x="4691771" y="312720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8" name="直线箭头连接符 187"/>
          <p:cNvCxnSpPr/>
          <p:nvPr/>
        </p:nvCxnSpPr>
        <p:spPr>
          <a:xfrm>
            <a:off x="5104808" y="2952957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9" name="文本框 188"/>
          <p:cNvSpPr txBox="1"/>
          <p:nvPr/>
        </p:nvSpPr>
        <p:spPr>
          <a:xfrm>
            <a:off x="4776368" y="270132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90" name="直线箭头连接符 189"/>
          <p:cNvCxnSpPr/>
          <p:nvPr/>
        </p:nvCxnSpPr>
        <p:spPr>
          <a:xfrm>
            <a:off x="5486118" y="312546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直线箭头连接符 190"/>
          <p:cNvCxnSpPr/>
          <p:nvPr/>
        </p:nvCxnSpPr>
        <p:spPr>
          <a:xfrm>
            <a:off x="5906193" y="312546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2" name="文本框 191"/>
          <p:cNvSpPr txBox="1"/>
          <p:nvPr/>
        </p:nvSpPr>
        <p:spPr>
          <a:xfrm>
            <a:off x="5179866" y="2883161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3" name="文本框 192"/>
          <p:cNvSpPr txBox="1"/>
          <p:nvPr/>
        </p:nvSpPr>
        <p:spPr>
          <a:xfrm>
            <a:off x="5655753" y="2883160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4" name="文本框 193"/>
          <p:cNvSpPr txBox="1"/>
          <p:nvPr/>
        </p:nvSpPr>
        <p:spPr>
          <a:xfrm>
            <a:off x="6427529" y="2879889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95" name="直线箭头连接符 194"/>
          <p:cNvCxnSpPr/>
          <p:nvPr/>
        </p:nvCxnSpPr>
        <p:spPr>
          <a:xfrm>
            <a:off x="6679187" y="3122196"/>
            <a:ext cx="0" cy="263393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9" name="文本框 198"/>
          <p:cNvSpPr txBox="1"/>
          <p:nvPr/>
        </p:nvSpPr>
        <p:spPr>
          <a:xfrm>
            <a:off x="6917735" y="611884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0" name="文本框 199"/>
          <p:cNvSpPr txBox="1"/>
          <p:nvPr/>
        </p:nvSpPr>
        <p:spPr>
          <a:xfrm>
            <a:off x="7328463" y="611857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02" name="表格 201"/>
          <p:cNvGraphicFramePr>
            <a:graphicFrameLocks noGrp="1"/>
          </p:cNvGraphicFramePr>
          <p:nvPr/>
        </p:nvGraphicFramePr>
        <p:xfrm>
          <a:off x="2912263" y="4689178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03" name="文本框 202"/>
          <p:cNvSpPr txBox="1"/>
          <p:nvPr/>
        </p:nvSpPr>
        <p:spPr>
          <a:xfrm>
            <a:off x="2912757" y="508403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48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4" name="文本框 203"/>
          <p:cNvSpPr txBox="1"/>
          <p:nvPr/>
        </p:nvSpPr>
        <p:spPr>
          <a:xfrm>
            <a:off x="3279458" y="508403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5" name="文本框 204"/>
          <p:cNvSpPr txBox="1"/>
          <p:nvPr/>
        </p:nvSpPr>
        <p:spPr>
          <a:xfrm>
            <a:off x="3710161" y="508403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6" name="文本框 205"/>
          <p:cNvSpPr txBox="1"/>
          <p:nvPr/>
        </p:nvSpPr>
        <p:spPr>
          <a:xfrm>
            <a:off x="4107712" y="508403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7" name="文本框 206"/>
          <p:cNvSpPr txBox="1"/>
          <p:nvPr/>
        </p:nvSpPr>
        <p:spPr>
          <a:xfrm>
            <a:off x="4491705" y="508403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8" name="文本框 207"/>
          <p:cNvSpPr txBox="1"/>
          <p:nvPr/>
        </p:nvSpPr>
        <p:spPr>
          <a:xfrm>
            <a:off x="4858405" y="508403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9" name="文本框 208"/>
          <p:cNvSpPr txBox="1"/>
          <p:nvPr/>
        </p:nvSpPr>
        <p:spPr>
          <a:xfrm>
            <a:off x="5289109" y="508403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0" name="文本框 209"/>
          <p:cNvSpPr txBox="1"/>
          <p:nvPr/>
        </p:nvSpPr>
        <p:spPr>
          <a:xfrm>
            <a:off x="5686660" y="508403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1" name="文本框 210"/>
          <p:cNvSpPr txBox="1"/>
          <p:nvPr/>
        </p:nvSpPr>
        <p:spPr>
          <a:xfrm>
            <a:off x="6081652" y="508157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2" name="文本框 211"/>
          <p:cNvSpPr txBox="1"/>
          <p:nvPr/>
        </p:nvSpPr>
        <p:spPr>
          <a:xfrm>
            <a:off x="6448352" y="508157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3" name="文本框 212"/>
          <p:cNvSpPr txBox="1"/>
          <p:nvPr/>
        </p:nvSpPr>
        <p:spPr>
          <a:xfrm>
            <a:off x="6879055" y="508157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4" name="文本框 213"/>
          <p:cNvSpPr txBox="1"/>
          <p:nvPr/>
        </p:nvSpPr>
        <p:spPr>
          <a:xfrm>
            <a:off x="7276606" y="508157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5" name="文本框 214"/>
          <p:cNvSpPr txBox="1"/>
          <p:nvPr/>
        </p:nvSpPr>
        <p:spPr>
          <a:xfrm>
            <a:off x="7648167" y="508157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6" name="文本框 215"/>
          <p:cNvSpPr txBox="1"/>
          <p:nvPr/>
        </p:nvSpPr>
        <p:spPr>
          <a:xfrm>
            <a:off x="8104798" y="507616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7" name="文本框 216"/>
          <p:cNvSpPr txBox="1"/>
          <p:nvPr/>
        </p:nvSpPr>
        <p:spPr>
          <a:xfrm>
            <a:off x="8455640" y="507616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8" name="文本框 217"/>
          <p:cNvSpPr txBox="1"/>
          <p:nvPr/>
        </p:nvSpPr>
        <p:spPr>
          <a:xfrm>
            <a:off x="8855492" y="507616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51" name="直线箭头连接符 250"/>
          <p:cNvCxnSpPr/>
          <p:nvPr/>
        </p:nvCxnSpPr>
        <p:spPr>
          <a:xfrm>
            <a:off x="7085241" y="2955809"/>
            <a:ext cx="0" cy="45133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2" name="文本框 251"/>
          <p:cNvSpPr txBox="1"/>
          <p:nvPr/>
        </p:nvSpPr>
        <p:spPr>
          <a:xfrm>
            <a:off x="6636743" y="271495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53" name="直线箭头连接符 252"/>
          <p:cNvCxnSpPr/>
          <p:nvPr/>
        </p:nvCxnSpPr>
        <p:spPr>
          <a:xfrm>
            <a:off x="7502484" y="313275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直线箭头连接符 253"/>
          <p:cNvCxnSpPr/>
          <p:nvPr/>
        </p:nvCxnSpPr>
        <p:spPr>
          <a:xfrm>
            <a:off x="7933188" y="3119343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直线箭头连接符 254"/>
          <p:cNvCxnSpPr/>
          <p:nvPr/>
        </p:nvCxnSpPr>
        <p:spPr>
          <a:xfrm>
            <a:off x="8330739" y="313275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直线箭头连接符 255"/>
          <p:cNvCxnSpPr/>
          <p:nvPr/>
        </p:nvCxnSpPr>
        <p:spPr>
          <a:xfrm>
            <a:off x="8714732" y="313275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7" name="文本框 256"/>
          <p:cNvSpPr txBox="1"/>
          <p:nvPr/>
        </p:nvSpPr>
        <p:spPr>
          <a:xfrm>
            <a:off x="7795971" y="2894120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8" name="文本框 257"/>
          <p:cNvSpPr txBox="1"/>
          <p:nvPr/>
        </p:nvSpPr>
        <p:spPr>
          <a:xfrm>
            <a:off x="8179963" y="2894120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9" name="文本框 258"/>
          <p:cNvSpPr txBox="1"/>
          <p:nvPr/>
        </p:nvSpPr>
        <p:spPr>
          <a:xfrm>
            <a:off x="8569500" y="2894120"/>
            <a:ext cx="2680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k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0" name="文本框 259"/>
          <p:cNvSpPr txBox="1"/>
          <p:nvPr/>
        </p:nvSpPr>
        <p:spPr>
          <a:xfrm>
            <a:off x="7353445" y="2898963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87" name="文本框 286"/>
          <p:cNvSpPr txBox="1"/>
          <p:nvPr/>
        </p:nvSpPr>
        <p:spPr>
          <a:xfrm>
            <a:off x="4034880" y="415384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88" name="直线箭头连接符 287"/>
          <p:cNvCxnSpPr/>
          <p:nvPr/>
        </p:nvCxnSpPr>
        <p:spPr>
          <a:xfrm>
            <a:off x="4286538" y="439614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9" name="直线箭头连接符 288"/>
          <p:cNvCxnSpPr/>
          <p:nvPr/>
        </p:nvCxnSpPr>
        <p:spPr>
          <a:xfrm>
            <a:off x="4699575" y="4221904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0" name="文本框 289"/>
          <p:cNvSpPr txBox="1"/>
          <p:nvPr/>
        </p:nvSpPr>
        <p:spPr>
          <a:xfrm>
            <a:off x="4371135" y="3970274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91" name="直线箭头连接符 290"/>
          <p:cNvCxnSpPr/>
          <p:nvPr/>
        </p:nvCxnSpPr>
        <p:spPr>
          <a:xfrm>
            <a:off x="5080885" y="439441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2" name="直线箭头连接符 291"/>
          <p:cNvCxnSpPr/>
          <p:nvPr/>
        </p:nvCxnSpPr>
        <p:spPr>
          <a:xfrm>
            <a:off x="5500960" y="439441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3" name="文本框 292"/>
          <p:cNvSpPr txBox="1"/>
          <p:nvPr/>
        </p:nvSpPr>
        <p:spPr>
          <a:xfrm>
            <a:off x="4774633" y="4152108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94" name="文本框 293"/>
          <p:cNvSpPr txBox="1"/>
          <p:nvPr/>
        </p:nvSpPr>
        <p:spPr>
          <a:xfrm>
            <a:off x="5250520" y="415210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95" name="文本框 294"/>
          <p:cNvSpPr txBox="1"/>
          <p:nvPr/>
        </p:nvSpPr>
        <p:spPr>
          <a:xfrm>
            <a:off x="6024605" y="416416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96" name="直线箭头连接符 295"/>
          <p:cNvCxnSpPr/>
          <p:nvPr/>
        </p:nvCxnSpPr>
        <p:spPr>
          <a:xfrm>
            <a:off x="6276263" y="440646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7" name="直线箭头连接符 296"/>
          <p:cNvCxnSpPr>
            <a:endCxn id="169" idx="2"/>
          </p:cNvCxnSpPr>
          <p:nvPr/>
        </p:nvCxnSpPr>
        <p:spPr>
          <a:xfrm flipV="1">
            <a:off x="7831667" y="4091793"/>
            <a:ext cx="1253072" cy="1555474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0" name="直线箭头连接符 299"/>
          <p:cNvCxnSpPr>
            <a:endCxn id="210" idx="2"/>
          </p:cNvCxnSpPr>
          <p:nvPr/>
        </p:nvCxnSpPr>
        <p:spPr>
          <a:xfrm flipH="1" flipV="1">
            <a:off x="5868762" y="5361031"/>
            <a:ext cx="2401930" cy="295108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3" name="直线箭头连接符 302"/>
          <p:cNvCxnSpPr>
            <a:stCxn id="75" idx="2"/>
            <a:endCxn id="306" idx="3"/>
          </p:cNvCxnSpPr>
          <p:nvPr/>
        </p:nvCxnSpPr>
        <p:spPr>
          <a:xfrm flipH="1">
            <a:off x="7965424" y="6100666"/>
            <a:ext cx="3061574" cy="144840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6" name="文本框 305"/>
          <p:cNvSpPr txBox="1"/>
          <p:nvPr/>
        </p:nvSpPr>
        <p:spPr>
          <a:xfrm>
            <a:off x="7690989" y="6107006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07" name="文本框 306"/>
          <p:cNvSpPr txBox="1"/>
          <p:nvPr/>
        </p:nvSpPr>
        <p:spPr>
          <a:xfrm>
            <a:off x="8101717" y="6106744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312" name="直线箭头连接符 311"/>
          <p:cNvCxnSpPr>
            <a:endCxn id="164" idx="2"/>
          </p:cNvCxnSpPr>
          <p:nvPr/>
        </p:nvCxnSpPr>
        <p:spPr>
          <a:xfrm flipH="1" flipV="1">
            <a:off x="7108302" y="4097202"/>
            <a:ext cx="3892866" cy="1377268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2912263" y="937212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3529944" y="0"/>
            <a:ext cx="50503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，域名：“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”，域值：“</a:t>
            </a:r>
            <a:r>
              <a:rPr kumimoji="1" lang="en-US" altLang="zh-CN" b="1" dirty="0">
                <a:solidFill>
                  <a:srgbClr val="C00000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book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</a:t>
            </a:r>
          </a:p>
        </p:txBody>
      </p:sp>
      <p:sp>
        <p:nvSpPr>
          <p:cNvPr id="6" name="矩形 5"/>
          <p:cNvSpPr/>
          <p:nvPr/>
        </p:nvSpPr>
        <p:spPr>
          <a:xfrm>
            <a:off x="611633" y="938883"/>
            <a:ext cx="230063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ByteBlockPool的buffers[ ][ ]</a:t>
            </a:r>
          </a:p>
        </p:txBody>
      </p:sp>
      <p:graphicFrame>
        <p:nvGraphicFramePr>
          <p:cNvPr id="7" name="表格 6"/>
          <p:cNvGraphicFramePr>
            <a:graphicFrameLocks noGrp="1"/>
          </p:cNvGraphicFramePr>
          <p:nvPr/>
        </p:nvGraphicFramePr>
        <p:xfrm>
          <a:off x="65853" y="1734292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book</a:t>
                      </a:r>
                      <a:endParaRPr lang="zh-CN" altLang="en-US" sz="12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is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" name="文本框 7"/>
          <p:cNvSpPr txBox="1"/>
          <p:nvPr/>
        </p:nvSpPr>
        <p:spPr>
          <a:xfrm>
            <a:off x="611633" y="1251417"/>
            <a:ext cx="13068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9" name="文本框 8"/>
          <p:cNvSpPr txBox="1"/>
          <p:nvPr/>
        </p:nvSpPr>
        <p:spPr>
          <a:xfrm>
            <a:off x="10256099" y="1257612"/>
            <a:ext cx="9797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title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10" name="文本框 9"/>
          <p:cNvSpPr txBox="1"/>
          <p:nvPr/>
        </p:nvSpPr>
        <p:spPr>
          <a:xfrm>
            <a:off x="-37117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" name="表格 10"/>
          <p:cNvGraphicFramePr>
            <a:graphicFrameLocks noGrp="1"/>
          </p:cNvGraphicFramePr>
          <p:nvPr/>
        </p:nvGraphicFramePr>
        <p:xfrm>
          <a:off x="130221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" name="文本框 11"/>
          <p:cNvSpPr txBox="1"/>
          <p:nvPr/>
        </p:nvSpPr>
        <p:spPr>
          <a:xfrm>
            <a:off x="-37117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3" name="表格 12"/>
          <p:cNvGraphicFramePr>
            <a:graphicFrameLocks noGrp="1"/>
          </p:cNvGraphicFramePr>
          <p:nvPr/>
        </p:nvGraphicFramePr>
        <p:xfrm>
          <a:off x="1302219" y="3614003"/>
          <a:ext cx="1281600" cy="314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rgbClr val="C00000"/>
                          </a:solidFill>
                        </a:rPr>
                        <a:t>1</a:t>
                      </a:r>
                      <a:endParaRPr lang="zh-CN" altLang="en-US" sz="1200" dirty="0">
                        <a:solidFill>
                          <a:srgbClr val="C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" name="文本框 13"/>
          <p:cNvSpPr txBox="1"/>
          <p:nvPr/>
        </p:nvSpPr>
        <p:spPr>
          <a:xfrm>
            <a:off x="-37117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5" name="表格 14"/>
          <p:cNvGraphicFramePr>
            <a:graphicFrameLocks noGrp="1"/>
          </p:cNvGraphicFramePr>
          <p:nvPr/>
        </p:nvGraphicFramePr>
        <p:xfrm>
          <a:off x="130221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rgbClr val="C00000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rgbClr val="C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6" name="文本框 15"/>
          <p:cNvSpPr txBox="1"/>
          <p:nvPr/>
        </p:nvSpPr>
        <p:spPr>
          <a:xfrm>
            <a:off x="-37117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7" name="表格 16"/>
          <p:cNvGraphicFramePr>
            <a:graphicFrameLocks noGrp="1"/>
          </p:cNvGraphicFramePr>
          <p:nvPr/>
        </p:nvGraphicFramePr>
        <p:xfrm>
          <a:off x="130221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rgbClr val="C00000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rgbClr val="C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8" name="文本框 17"/>
          <p:cNvSpPr txBox="1"/>
          <p:nvPr/>
        </p:nvSpPr>
        <p:spPr>
          <a:xfrm>
            <a:off x="-37117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9" name="表格 18"/>
          <p:cNvGraphicFramePr>
            <a:graphicFrameLocks noGrp="1"/>
          </p:cNvGraphicFramePr>
          <p:nvPr/>
        </p:nvGraphicFramePr>
        <p:xfrm>
          <a:off x="1302219" y="5472539"/>
          <a:ext cx="12672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dirty="0">
                          <a:solidFill>
                            <a:schemeClr val="tx1"/>
                          </a:solidFill>
                        </a:rPr>
                        <a:t>29</a:t>
                      </a:r>
                      <a:endParaRPr lang="zh-CN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0" name="文本框 19"/>
          <p:cNvSpPr txBox="1"/>
          <p:nvPr/>
        </p:nvSpPr>
        <p:spPr>
          <a:xfrm>
            <a:off x="-37117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1" name="表格 20"/>
          <p:cNvGraphicFramePr>
            <a:graphicFrameLocks noGrp="1"/>
          </p:cNvGraphicFramePr>
          <p:nvPr/>
        </p:nvGraphicFramePr>
        <p:xfrm>
          <a:off x="130221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2" name="表格 21"/>
          <p:cNvGraphicFramePr>
            <a:graphicFrameLocks noGrp="1"/>
          </p:cNvGraphicFramePr>
          <p:nvPr/>
        </p:nvGraphicFramePr>
        <p:xfrm>
          <a:off x="9593268" y="1733879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36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book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3" name="文本框 22"/>
          <p:cNvSpPr txBox="1"/>
          <p:nvPr/>
        </p:nvSpPr>
        <p:spPr>
          <a:xfrm>
            <a:off x="1314111" y="33184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" name="文本框 23"/>
          <p:cNvSpPr txBox="1"/>
          <p:nvPr/>
        </p:nvSpPr>
        <p:spPr>
          <a:xfrm>
            <a:off x="1637201" y="331650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1945645" y="3316501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2254089" y="3316500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7" name="文本框 26"/>
          <p:cNvSpPr txBox="1"/>
          <p:nvPr/>
        </p:nvSpPr>
        <p:spPr>
          <a:xfrm>
            <a:off x="1302219" y="394375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8" name="文本框 27"/>
          <p:cNvSpPr txBox="1"/>
          <p:nvPr/>
        </p:nvSpPr>
        <p:spPr>
          <a:xfrm>
            <a:off x="1625309" y="394182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9" name="文本框 28"/>
          <p:cNvSpPr txBox="1"/>
          <p:nvPr/>
        </p:nvSpPr>
        <p:spPr>
          <a:xfrm>
            <a:off x="1933753" y="394182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0" name="文本框 29"/>
          <p:cNvSpPr txBox="1"/>
          <p:nvPr/>
        </p:nvSpPr>
        <p:spPr>
          <a:xfrm>
            <a:off x="2242197" y="394182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1" name="文本框 30"/>
          <p:cNvSpPr txBox="1"/>
          <p:nvPr/>
        </p:nvSpPr>
        <p:spPr>
          <a:xfrm>
            <a:off x="1321005" y="456586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2" name="文本框 31"/>
          <p:cNvSpPr txBox="1"/>
          <p:nvPr/>
        </p:nvSpPr>
        <p:spPr>
          <a:xfrm>
            <a:off x="1644095" y="456393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3" name="文本框 32"/>
          <p:cNvSpPr txBox="1"/>
          <p:nvPr/>
        </p:nvSpPr>
        <p:spPr>
          <a:xfrm>
            <a:off x="1952539" y="4563933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4" name="文本框 33"/>
          <p:cNvSpPr txBox="1"/>
          <p:nvPr/>
        </p:nvSpPr>
        <p:spPr>
          <a:xfrm>
            <a:off x="2260983" y="45639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1336229" y="519747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6" name="文本框 35"/>
          <p:cNvSpPr txBox="1"/>
          <p:nvPr/>
        </p:nvSpPr>
        <p:spPr>
          <a:xfrm>
            <a:off x="1659319" y="519554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1967763" y="5195539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2276207" y="5195538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1339941" y="582366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1663031" y="582173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1971475" y="582173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2279919" y="5821735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3" name="文本框 42"/>
          <p:cNvSpPr txBox="1"/>
          <p:nvPr/>
        </p:nvSpPr>
        <p:spPr>
          <a:xfrm>
            <a:off x="1332897" y="646076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1655987" y="645883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1964431" y="64588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2272875" y="64588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9512723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48" name="表格 47"/>
          <p:cNvGraphicFramePr>
            <a:graphicFrameLocks noGrp="1"/>
          </p:cNvGraphicFramePr>
          <p:nvPr/>
        </p:nvGraphicFramePr>
        <p:xfrm>
          <a:off x="1085205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9" name="文本框 48"/>
          <p:cNvSpPr txBox="1"/>
          <p:nvPr/>
        </p:nvSpPr>
        <p:spPr>
          <a:xfrm>
            <a:off x="9512723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0" name="表格 49"/>
          <p:cNvGraphicFramePr>
            <a:graphicFrameLocks noGrp="1"/>
          </p:cNvGraphicFramePr>
          <p:nvPr/>
        </p:nvGraphicFramePr>
        <p:xfrm>
          <a:off x="10852059" y="3614003"/>
          <a:ext cx="1281600" cy="314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1" name="文本框 50"/>
          <p:cNvSpPr txBox="1"/>
          <p:nvPr/>
        </p:nvSpPr>
        <p:spPr>
          <a:xfrm>
            <a:off x="9512723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2" name="表格 51"/>
          <p:cNvGraphicFramePr>
            <a:graphicFrameLocks noGrp="1"/>
          </p:cNvGraphicFramePr>
          <p:nvPr/>
        </p:nvGraphicFramePr>
        <p:xfrm>
          <a:off x="1085205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3" name="文本框 52"/>
          <p:cNvSpPr txBox="1"/>
          <p:nvPr/>
        </p:nvSpPr>
        <p:spPr>
          <a:xfrm>
            <a:off x="9512723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4" name="表格 53"/>
          <p:cNvGraphicFramePr>
            <a:graphicFrameLocks noGrp="1"/>
          </p:cNvGraphicFramePr>
          <p:nvPr/>
        </p:nvGraphicFramePr>
        <p:xfrm>
          <a:off x="1085205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5" name="文本框 54"/>
          <p:cNvSpPr txBox="1"/>
          <p:nvPr/>
        </p:nvSpPr>
        <p:spPr>
          <a:xfrm>
            <a:off x="9512723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6" name="表格 55"/>
          <p:cNvGraphicFramePr>
            <a:graphicFrameLocks noGrp="1"/>
          </p:cNvGraphicFramePr>
          <p:nvPr/>
        </p:nvGraphicFramePr>
        <p:xfrm>
          <a:off x="10852059" y="547253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42</a:t>
                      </a:r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7" name="文本框 56"/>
          <p:cNvSpPr txBox="1"/>
          <p:nvPr/>
        </p:nvSpPr>
        <p:spPr>
          <a:xfrm>
            <a:off x="9512723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8" name="表格 57"/>
          <p:cNvGraphicFramePr>
            <a:graphicFrameLocks noGrp="1"/>
          </p:cNvGraphicFramePr>
          <p:nvPr/>
        </p:nvGraphicFramePr>
        <p:xfrm>
          <a:off x="1085205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9" name="文本框 58"/>
          <p:cNvSpPr txBox="1"/>
          <p:nvPr/>
        </p:nvSpPr>
        <p:spPr>
          <a:xfrm>
            <a:off x="10863951" y="33184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11187041" y="331650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11495485" y="3316501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11803929" y="3316500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10852059" y="394375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4" name="文本框 63"/>
          <p:cNvSpPr txBox="1"/>
          <p:nvPr/>
        </p:nvSpPr>
        <p:spPr>
          <a:xfrm>
            <a:off x="11175149" y="39418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5" name="文本框 64"/>
          <p:cNvSpPr txBox="1"/>
          <p:nvPr/>
        </p:nvSpPr>
        <p:spPr>
          <a:xfrm>
            <a:off x="11483593" y="39418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6" name="文本框 65"/>
          <p:cNvSpPr txBox="1"/>
          <p:nvPr/>
        </p:nvSpPr>
        <p:spPr>
          <a:xfrm>
            <a:off x="11792037" y="394182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7" name="文本框 66"/>
          <p:cNvSpPr txBox="1"/>
          <p:nvPr/>
        </p:nvSpPr>
        <p:spPr>
          <a:xfrm>
            <a:off x="10870845" y="456586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8" name="文本框 67"/>
          <p:cNvSpPr txBox="1"/>
          <p:nvPr/>
        </p:nvSpPr>
        <p:spPr>
          <a:xfrm>
            <a:off x="11193935" y="456393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9" name="文本框 68"/>
          <p:cNvSpPr txBox="1"/>
          <p:nvPr/>
        </p:nvSpPr>
        <p:spPr>
          <a:xfrm>
            <a:off x="11502379" y="4563933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0" name="文本框 69"/>
          <p:cNvSpPr txBox="1"/>
          <p:nvPr/>
        </p:nvSpPr>
        <p:spPr>
          <a:xfrm>
            <a:off x="11810823" y="45639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1" name="文本框 70"/>
          <p:cNvSpPr txBox="1"/>
          <p:nvPr/>
        </p:nvSpPr>
        <p:spPr>
          <a:xfrm>
            <a:off x="10886069" y="519747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2" name="文本框 71"/>
          <p:cNvSpPr txBox="1"/>
          <p:nvPr/>
        </p:nvSpPr>
        <p:spPr>
          <a:xfrm>
            <a:off x="11209159" y="519554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3" name="文本框 72"/>
          <p:cNvSpPr txBox="1"/>
          <p:nvPr/>
        </p:nvSpPr>
        <p:spPr>
          <a:xfrm>
            <a:off x="11517603" y="5195539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4" name="文本框 73"/>
          <p:cNvSpPr txBox="1"/>
          <p:nvPr/>
        </p:nvSpPr>
        <p:spPr>
          <a:xfrm>
            <a:off x="11826047" y="5195538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5" name="文本框 74"/>
          <p:cNvSpPr txBox="1"/>
          <p:nvPr/>
        </p:nvSpPr>
        <p:spPr>
          <a:xfrm>
            <a:off x="10889781" y="582366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11212871" y="58217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7" name="文本框 76"/>
          <p:cNvSpPr txBox="1"/>
          <p:nvPr/>
        </p:nvSpPr>
        <p:spPr>
          <a:xfrm>
            <a:off x="11521315" y="58217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8" name="文本框 77"/>
          <p:cNvSpPr txBox="1"/>
          <p:nvPr/>
        </p:nvSpPr>
        <p:spPr>
          <a:xfrm>
            <a:off x="11829759" y="5821735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9" name="文本框 78"/>
          <p:cNvSpPr txBox="1"/>
          <p:nvPr/>
        </p:nvSpPr>
        <p:spPr>
          <a:xfrm>
            <a:off x="10897961" y="648945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0" name="文本框 79"/>
          <p:cNvSpPr txBox="1"/>
          <p:nvPr/>
        </p:nvSpPr>
        <p:spPr>
          <a:xfrm>
            <a:off x="11221051" y="648752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1" name="文本框 80"/>
          <p:cNvSpPr txBox="1"/>
          <p:nvPr/>
        </p:nvSpPr>
        <p:spPr>
          <a:xfrm>
            <a:off x="11529495" y="64875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2" name="文本框 81"/>
          <p:cNvSpPr txBox="1"/>
          <p:nvPr/>
        </p:nvSpPr>
        <p:spPr>
          <a:xfrm>
            <a:off x="11837939" y="64875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3" name="文本框 82"/>
          <p:cNvSpPr txBox="1"/>
          <p:nvPr/>
        </p:nvSpPr>
        <p:spPr>
          <a:xfrm>
            <a:off x="2976267" y="1329822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4" name="文本框 83"/>
          <p:cNvSpPr txBox="1"/>
          <p:nvPr/>
        </p:nvSpPr>
        <p:spPr>
          <a:xfrm>
            <a:off x="3342967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5" name="文本框 84"/>
          <p:cNvSpPr txBox="1"/>
          <p:nvPr/>
        </p:nvSpPr>
        <p:spPr>
          <a:xfrm>
            <a:off x="3773671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6" name="文本框 85"/>
          <p:cNvSpPr txBox="1"/>
          <p:nvPr/>
        </p:nvSpPr>
        <p:spPr>
          <a:xfrm>
            <a:off x="4171222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7" name="文本框 86"/>
          <p:cNvSpPr txBox="1"/>
          <p:nvPr/>
        </p:nvSpPr>
        <p:spPr>
          <a:xfrm>
            <a:off x="4555215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8" name="文本框 87"/>
          <p:cNvSpPr txBox="1"/>
          <p:nvPr/>
        </p:nvSpPr>
        <p:spPr>
          <a:xfrm>
            <a:off x="4921915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9" name="文本框 88"/>
          <p:cNvSpPr txBox="1"/>
          <p:nvPr/>
        </p:nvSpPr>
        <p:spPr>
          <a:xfrm>
            <a:off x="5352619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0" name="文本框 89"/>
          <p:cNvSpPr txBox="1"/>
          <p:nvPr/>
        </p:nvSpPr>
        <p:spPr>
          <a:xfrm>
            <a:off x="5750170" y="1329818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1" name="文本框 90"/>
          <p:cNvSpPr txBox="1"/>
          <p:nvPr/>
        </p:nvSpPr>
        <p:spPr>
          <a:xfrm>
            <a:off x="6145162" y="1327364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2" name="文本框 91"/>
          <p:cNvSpPr txBox="1"/>
          <p:nvPr/>
        </p:nvSpPr>
        <p:spPr>
          <a:xfrm>
            <a:off x="6511862" y="1327363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3" name="文本框 92"/>
          <p:cNvSpPr txBox="1"/>
          <p:nvPr/>
        </p:nvSpPr>
        <p:spPr>
          <a:xfrm>
            <a:off x="6897682" y="13273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4" name="文本框 93"/>
          <p:cNvSpPr txBox="1"/>
          <p:nvPr/>
        </p:nvSpPr>
        <p:spPr>
          <a:xfrm>
            <a:off x="7295233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5" name="文本框 94"/>
          <p:cNvSpPr txBox="1"/>
          <p:nvPr/>
        </p:nvSpPr>
        <p:spPr>
          <a:xfrm>
            <a:off x="7666794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6" name="文本框 95"/>
          <p:cNvSpPr txBox="1"/>
          <p:nvPr/>
        </p:nvSpPr>
        <p:spPr>
          <a:xfrm>
            <a:off x="8033494" y="13273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7" name="文本框 96"/>
          <p:cNvSpPr txBox="1"/>
          <p:nvPr/>
        </p:nvSpPr>
        <p:spPr>
          <a:xfrm>
            <a:off x="8464198" y="13273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8861749" y="132735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99" name="直线箭头连接符 98"/>
          <p:cNvCxnSpPr/>
          <p:nvPr/>
        </p:nvCxnSpPr>
        <p:spPr>
          <a:xfrm>
            <a:off x="3062941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文本框 99"/>
          <p:cNvSpPr txBox="1"/>
          <p:nvPr/>
        </p:nvSpPr>
        <p:spPr>
          <a:xfrm>
            <a:off x="2621906" y="42903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1" name="直线箭头连接符 100"/>
          <p:cNvCxnSpPr/>
          <p:nvPr/>
        </p:nvCxnSpPr>
        <p:spPr>
          <a:xfrm>
            <a:off x="3480184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线箭头连接符 101"/>
          <p:cNvCxnSpPr/>
          <p:nvPr/>
        </p:nvCxnSpPr>
        <p:spPr>
          <a:xfrm>
            <a:off x="3910888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线箭头连接符 102"/>
          <p:cNvCxnSpPr/>
          <p:nvPr/>
        </p:nvCxnSpPr>
        <p:spPr>
          <a:xfrm>
            <a:off x="4308439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线箭头连接符 103"/>
          <p:cNvCxnSpPr/>
          <p:nvPr/>
        </p:nvCxnSpPr>
        <p:spPr>
          <a:xfrm>
            <a:off x="4692432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文本框 104"/>
          <p:cNvSpPr txBox="1"/>
          <p:nvPr/>
        </p:nvSpPr>
        <p:spPr>
          <a:xfrm>
            <a:off x="3027341" y="1652728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6" name="文本框 105"/>
          <p:cNvSpPr txBox="1"/>
          <p:nvPr/>
        </p:nvSpPr>
        <p:spPr>
          <a:xfrm>
            <a:off x="3773671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7" name="文本框 106"/>
          <p:cNvSpPr txBox="1"/>
          <p:nvPr/>
        </p:nvSpPr>
        <p:spPr>
          <a:xfrm>
            <a:off x="4157663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8" name="文本框 107"/>
          <p:cNvSpPr txBox="1"/>
          <p:nvPr/>
        </p:nvSpPr>
        <p:spPr>
          <a:xfrm>
            <a:off x="4547200" y="424189"/>
            <a:ext cx="2680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k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9" name="直线箭头连接符 108"/>
          <p:cNvCxnSpPr/>
          <p:nvPr/>
        </p:nvCxnSpPr>
        <p:spPr>
          <a:xfrm>
            <a:off x="6644509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直线箭头连接符 110"/>
          <p:cNvCxnSpPr/>
          <p:nvPr/>
        </p:nvCxnSpPr>
        <p:spPr>
          <a:xfrm>
            <a:off x="7075200" y="525636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文本框 111"/>
          <p:cNvSpPr txBox="1"/>
          <p:nvPr/>
        </p:nvSpPr>
        <p:spPr>
          <a:xfrm>
            <a:off x="6710179" y="24863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3" name="直线箭头连接符 112"/>
          <p:cNvCxnSpPr/>
          <p:nvPr/>
        </p:nvCxnSpPr>
        <p:spPr>
          <a:xfrm>
            <a:off x="727078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直线箭头连接符 113"/>
          <p:cNvCxnSpPr/>
          <p:nvPr/>
        </p:nvCxnSpPr>
        <p:spPr>
          <a:xfrm>
            <a:off x="886174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直线箭头连接符 114"/>
          <p:cNvCxnSpPr/>
          <p:nvPr/>
        </p:nvCxnSpPr>
        <p:spPr>
          <a:xfrm>
            <a:off x="7270789" y="816760"/>
            <a:ext cx="159096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文本框 115"/>
          <p:cNvSpPr txBox="1"/>
          <p:nvPr/>
        </p:nvSpPr>
        <p:spPr>
          <a:xfrm>
            <a:off x="7703550" y="419310"/>
            <a:ext cx="5838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index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7" name="直线箭头连接符 116"/>
          <p:cNvCxnSpPr/>
          <p:nvPr/>
        </p:nvCxnSpPr>
        <p:spPr>
          <a:xfrm>
            <a:off x="9097164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文本框 117"/>
          <p:cNvSpPr txBox="1"/>
          <p:nvPr/>
        </p:nvSpPr>
        <p:spPr>
          <a:xfrm>
            <a:off x="8828401" y="372413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9" name="表格 118"/>
          <p:cNvGraphicFramePr>
            <a:graphicFrameLocks noGrp="1"/>
          </p:cNvGraphicFramePr>
          <p:nvPr/>
        </p:nvGraphicFramePr>
        <p:xfrm>
          <a:off x="2928000" y="2169419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57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0" name="文本框 119"/>
          <p:cNvSpPr txBox="1"/>
          <p:nvPr/>
        </p:nvSpPr>
        <p:spPr>
          <a:xfrm>
            <a:off x="2947120" y="256202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1" name="文本框 120"/>
          <p:cNvSpPr txBox="1"/>
          <p:nvPr/>
        </p:nvSpPr>
        <p:spPr>
          <a:xfrm>
            <a:off x="3313820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2" name="文本框 121"/>
          <p:cNvSpPr txBox="1"/>
          <p:nvPr/>
        </p:nvSpPr>
        <p:spPr>
          <a:xfrm>
            <a:off x="3744524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3" name="文本框 122"/>
          <p:cNvSpPr txBox="1"/>
          <p:nvPr/>
        </p:nvSpPr>
        <p:spPr>
          <a:xfrm>
            <a:off x="4142075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4" name="文本框 123"/>
          <p:cNvSpPr txBox="1"/>
          <p:nvPr/>
        </p:nvSpPr>
        <p:spPr>
          <a:xfrm>
            <a:off x="4526068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20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5" name="文本框 124"/>
          <p:cNvSpPr txBox="1"/>
          <p:nvPr/>
        </p:nvSpPr>
        <p:spPr>
          <a:xfrm>
            <a:off x="4892768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6" name="文本框 125"/>
          <p:cNvSpPr txBox="1"/>
          <p:nvPr/>
        </p:nvSpPr>
        <p:spPr>
          <a:xfrm>
            <a:off x="5323472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7" name="文本框 126"/>
          <p:cNvSpPr txBox="1"/>
          <p:nvPr/>
        </p:nvSpPr>
        <p:spPr>
          <a:xfrm>
            <a:off x="5721023" y="256202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8" name="文本框 127"/>
          <p:cNvSpPr txBox="1"/>
          <p:nvPr/>
        </p:nvSpPr>
        <p:spPr>
          <a:xfrm>
            <a:off x="6116015" y="255957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9" name="文本框 128"/>
          <p:cNvSpPr txBox="1"/>
          <p:nvPr/>
        </p:nvSpPr>
        <p:spPr>
          <a:xfrm>
            <a:off x="6482715" y="255957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0" name="文本框 129"/>
          <p:cNvSpPr txBox="1"/>
          <p:nvPr/>
        </p:nvSpPr>
        <p:spPr>
          <a:xfrm>
            <a:off x="6913418" y="255956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1" name="文本框 130"/>
          <p:cNvSpPr txBox="1"/>
          <p:nvPr/>
        </p:nvSpPr>
        <p:spPr>
          <a:xfrm>
            <a:off x="7310969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2" name="文本框 131"/>
          <p:cNvSpPr txBox="1"/>
          <p:nvPr/>
        </p:nvSpPr>
        <p:spPr>
          <a:xfrm>
            <a:off x="7682530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3" name="文本框 132"/>
          <p:cNvSpPr txBox="1"/>
          <p:nvPr/>
        </p:nvSpPr>
        <p:spPr>
          <a:xfrm>
            <a:off x="8139161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4" name="文本框 133"/>
          <p:cNvSpPr txBox="1"/>
          <p:nvPr/>
        </p:nvSpPr>
        <p:spPr>
          <a:xfrm>
            <a:off x="8490003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5" name="文本框 134"/>
          <p:cNvSpPr txBox="1"/>
          <p:nvPr/>
        </p:nvSpPr>
        <p:spPr>
          <a:xfrm>
            <a:off x="8889855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7" name="文本框 136"/>
          <p:cNvSpPr txBox="1"/>
          <p:nvPr/>
        </p:nvSpPr>
        <p:spPr>
          <a:xfrm>
            <a:off x="6414509" y="42903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8" name="直线箭头连接符 137"/>
          <p:cNvCxnSpPr/>
          <p:nvPr/>
        </p:nvCxnSpPr>
        <p:spPr>
          <a:xfrm>
            <a:off x="3152279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直线箭头连接符 138"/>
          <p:cNvCxnSpPr/>
          <p:nvPr/>
        </p:nvCxnSpPr>
        <p:spPr>
          <a:xfrm>
            <a:off x="3529944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文本框 139"/>
          <p:cNvSpPr txBox="1"/>
          <p:nvPr/>
        </p:nvSpPr>
        <p:spPr>
          <a:xfrm>
            <a:off x="3331145" y="429032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1" name="文本框 140"/>
          <p:cNvSpPr txBox="1"/>
          <p:nvPr/>
        </p:nvSpPr>
        <p:spPr>
          <a:xfrm>
            <a:off x="3421279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42" name="直线箭头连接符 141"/>
          <p:cNvCxnSpPr/>
          <p:nvPr/>
        </p:nvCxnSpPr>
        <p:spPr>
          <a:xfrm>
            <a:off x="390410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直线箭头连接符 142"/>
          <p:cNvCxnSpPr/>
          <p:nvPr/>
        </p:nvCxnSpPr>
        <p:spPr>
          <a:xfrm>
            <a:off x="4324176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" name="文本框 143"/>
          <p:cNvSpPr txBox="1"/>
          <p:nvPr/>
        </p:nvSpPr>
        <p:spPr>
          <a:xfrm>
            <a:off x="3597849" y="1652728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5" name="文本框 144"/>
          <p:cNvSpPr txBox="1"/>
          <p:nvPr/>
        </p:nvSpPr>
        <p:spPr>
          <a:xfrm>
            <a:off x="4073736" y="165272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386323" y="8132"/>
            <a:ext cx="216758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400" dirty="0"/>
              <a:t>Int</a:t>
            </a:r>
            <a:r>
              <a:rPr lang="zh-CN" altLang="en-US" sz="1400" dirty="0"/>
              <a:t>BlockPool的buffers[ ][ ]</a:t>
            </a:r>
          </a:p>
        </p:txBody>
      </p:sp>
      <p:graphicFrame>
        <p:nvGraphicFramePr>
          <p:cNvPr id="147" name="表格 146"/>
          <p:cNvGraphicFramePr>
            <a:graphicFrameLocks noGrp="1"/>
          </p:cNvGraphicFramePr>
          <p:nvPr/>
        </p:nvGraphicFramePr>
        <p:xfrm>
          <a:off x="271311" y="303909"/>
          <a:ext cx="23544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7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64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8" name="文本框 147"/>
          <p:cNvSpPr txBox="1"/>
          <p:nvPr/>
        </p:nvSpPr>
        <p:spPr>
          <a:xfrm>
            <a:off x="316120" y="75593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9" name="文本框 148"/>
          <p:cNvSpPr txBox="1"/>
          <p:nvPr/>
        </p:nvSpPr>
        <p:spPr>
          <a:xfrm>
            <a:off x="726848" y="75566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51" name="直线箭头连接符 150"/>
          <p:cNvCxnSpPr/>
          <p:nvPr/>
        </p:nvCxnSpPr>
        <p:spPr>
          <a:xfrm>
            <a:off x="4692432" y="1791227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2" name="文本框 151"/>
          <p:cNvSpPr txBox="1"/>
          <p:nvPr/>
        </p:nvSpPr>
        <p:spPr>
          <a:xfrm>
            <a:off x="4330319" y="1482249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53" name="表格 152"/>
          <p:cNvGraphicFramePr>
            <a:graphicFrameLocks noGrp="1"/>
          </p:cNvGraphicFramePr>
          <p:nvPr/>
        </p:nvGraphicFramePr>
        <p:xfrm>
          <a:off x="2929606" y="3401626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54" name="文本框 153"/>
          <p:cNvSpPr txBox="1"/>
          <p:nvPr/>
        </p:nvSpPr>
        <p:spPr>
          <a:xfrm>
            <a:off x="2959902" y="382266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5" name="文本框 154"/>
          <p:cNvSpPr txBox="1"/>
          <p:nvPr/>
        </p:nvSpPr>
        <p:spPr>
          <a:xfrm>
            <a:off x="3326602" y="38226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6" name="文本框 155"/>
          <p:cNvSpPr txBox="1"/>
          <p:nvPr/>
        </p:nvSpPr>
        <p:spPr>
          <a:xfrm>
            <a:off x="3757306" y="38226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7" name="文本框 156"/>
          <p:cNvSpPr txBox="1"/>
          <p:nvPr/>
        </p:nvSpPr>
        <p:spPr>
          <a:xfrm>
            <a:off x="4154857" y="38226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8" name="文本框 157"/>
          <p:cNvSpPr txBox="1"/>
          <p:nvPr/>
        </p:nvSpPr>
        <p:spPr>
          <a:xfrm>
            <a:off x="4538850" y="38226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9" name="文本框 158"/>
          <p:cNvSpPr txBox="1"/>
          <p:nvPr/>
        </p:nvSpPr>
        <p:spPr>
          <a:xfrm>
            <a:off x="4905550" y="38226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0" name="文本框 159"/>
          <p:cNvSpPr txBox="1"/>
          <p:nvPr/>
        </p:nvSpPr>
        <p:spPr>
          <a:xfrm>
            <a:off x="5336254" y="38226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1" name="文本框 160"/>
          <p:cNvSpPr txBox="1"/>
          <p:nvPr/>
        </p:nvSpPr>
        <p:spPr>
          <a:xfrm>
            <a:off x="5733805" y="38226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2" name="文本框 161"/>
          <p:cNvSpPr txBox="1"/>
          <p:nvPr/>
        </p:nvSpPr>
        <p:spPr>
          <a:xfrm>
            <a:off x="6128797" y="382020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3" name="文本框 162"/>
          <p:cNvSpPr txBox="1"/>
          <p:nvPr/>
        </p:nvSpPr>
        <p:spPr>
          <a:xfrm>
            <a:off x="6495497" y="382020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4" name="文本框 163"/>
          <p:cNvSpPr txBox="1"/>
          <p:nvPr/>
        </p:nvSpPr>
        <p:spPr>
          <a:xfrm>
            <a:off x="6926200" y="382020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5" name="文本框 164"/>
          <p:cNvSpPr txBox="1"/>
          <p:nvPr/>
        </p:nvSpPr>
        <p:spPr>
          <a:xfrm>
            <a:off x="7323751" y="382020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6" name="文本框 165"/>
          <p:cNvSpPr txBox="1"/>
          <p:nvPr/>
        </p:nvSpPr>
        <p:spPr>
          <a:xfrm>
            <a:off x="7695312" y="382020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7" name="文本框 166"/>
          <p:cNvSpPr txBox="1"/>
          <p:nvPr/>
        </p:nvSpPr>
        <p:spPr>
          <a:xfrm>
            <a:off x="8151943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8" name="文本框 167"/>
          <p:cNvSpPr txBox="1"/>
          <p:nvPr/>
        </p:nvSpPr>
        <p:spPr>
          <a:xfrm>
            <a:off x="8502785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9" name="文本框 168"/>
          <p:cNvSpPr txBox="1"/>
          <p:nvPr/>
        </p:nvSpPr>
        <p:spPr>
          <a:xfrm>
            <a:off x="8902637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0" name="直线箭头连接符 169"/>
          <p:cNvCxnSpPr/>
          <p:nvPr/>
        </p:nvCxnSpPr>
        <p:spPr>
          <a:xfrm>
            <a:off x="6309525" y="188679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2" name="文本框 171"/>
          <p:cNvSpPr txBox="1"/>
          <p:nvPr/>
        </p:nvSpPr>
        <p:spPr>
          <a:xfrm>
            <a:off x="6003273" y="1644491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4" name="文本框 173"/>
          <p:cNvSpPr txBox="1"/>
          <p:nvPr/>
        </p:nvSpPr>
        <p:spPr>
          <a:xfrm>
            <a:off x="5399848" y="1638545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5" name="直线箭头连接符 174"/>
          <p:cNvCxnSpPr/>
          <p:nvPr/>
        </p:nvCxnSpPr>
        <p:spPr>
          <a:xfrm>
            <a:off x="5524786" y="188085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直线箭头连接符 175"/>
          <p:cNvCxnSpPr/>
          <p:nvPr/>
        </p:nvCxnSpPr>
        <p:spPr>
          <a:xfrm>
            <a:off x="5902451" y="188085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7" name="文本框 176"/>
          <p:cNvSpPr txBox="1"/>
          <p:nvPr/>
        </p:nvSpPr>
        <p:spPr>
          <a:xfrm>
            <a:off x="5793786" y="1638545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8" name="直线箭头连接符 177"/>
          <p:cNvCxnSpPr/>
          <p:nvPr/>
        </p:nvCxnSpPr>
        <p:spPr>
          <a:xfrm>
            <a:off x="5122190" y="18835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文本框 178"/>
          <p:cNvSpPr txBox="1"/>
          <p:nvPr/>
        </p:nvSpPr>
        <p:spPr>
          <a:xfrm>
            <a:off x="4769870" y="1652728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80" name="直线箭头连接符 179"/>
          <p:cNvCxnSpPr/>
          <p:nvPr/>
        </p:nvCxnSpPr>
        <p:spPr>
          <a:xfrm>
            <a:off x="8277663" y="1733879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1" name="文本框 180"/>
          <p:cNvSpPr txBox="1"/>
          <p:nvPr/>
        </p:nvSpPr>
        <p:spPr>
          <a:xfrm>
            <a:off x="7949223" y="148224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82" name="直线箭头连接符 181"/>
          <p:cNvCxnSpPr/>
          <p:nvPr/>
        </p:nvCxnSpPr>
        <p:spPr>
          <a:xfrm>
            <a:off x="8658900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直线箭头连接符 182"/>
          <p:cNvCxnSpPr/>
          <p:nvPr/>
        </p:nvCxnSpPr>
        <p:spPr>
          <a:xfrm>
            <a:off x="9043850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4" name="文本框 183"/>
          <p:cNvSpPr txBox="1"/>
          <p:nvPr/>
        </p:nvSpPr>
        <p:spPr>
          <a:xfrm>
            <a:off x="8548883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85" name="文本框 184"/>
          <p:cNvSpPr txBox="1"/>
          <p:nvPr/>
        </p:nvSpPr>
        <p:spPr>
          <a:xfrm>
            <a:off x="8930833" y="1652728"/>
            <a:ext cx="2551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s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86" name="文本框 185"/>
          <p:cNvSpPr txBox="1"/>
          <p:nvPr/>
        </p:nvSpPr>
        <p:spPr>
          <a:xfrm>
            <a:off x="4440113" y="2884895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87" name="直线箭头连接符 186"/>
          <p:cNvCxnSpPr/>
          <p:nvPr/>
        </p:nvCxnSpPr>
        <p:spPr>
          <a:xfrm>
            <a:off x="4691771" y="312720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8" name="直线箭头连接符 187"/>
          <p:cNvCxnSpPr/>
          <p:nvPr/>
        </p:nvCxnSpPr>
        <p:spPr>
          <a:xfrm>
            <a:off x="5104808" y="2952957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9" name="文本框 188"/>
          <p:cNvSpPr txBox="1"/>
          <p:nvPr/>
        </p:nvSpPr>
        <p:spPr>
          <a:xfrm>
            <a:off x="4776368" y="270132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90" name="直线箭头连接符 189"/>
          <p:cNvCxnSpPr/>
          <p:nvPr/>
        </p:nvCxnSpPr>
        <p:spPr>
          <a:xfrm>
            <a:off x="5486118" y="312546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直线箭头连接符 190"/>
          <p:cNvCxnSpPr/>
          <p:nvPr/>
        </p:nvCxnSpPr>
        <p:spPr>
          <a:xfrm>
            <a:off x="5906193" y="312546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2" name="文本框 191"/>
          <p:cNvSpPr txBox="1"/>
          <p:nvPr/>
        </p:nvSpPr>
        <p:spPr>
          <a:xfrm>
            <a:off x="5179866" y="2883161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3" name="文本框 192"/>
          <p:cNvSpPr txBox="1"/>
          <p:nvPr/>
        </p:nvSpPr>
        <p:spPr>
          <a:xfrm>
            <a:off x="5655753" y="2883160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4" name="文本框 193"/>
          <p:cNvSpPr txBox="1"/>
          <p:nvPr/>
        </p:nvSpPr>
        <p:spPr>
          <a:xfrm>
            <a:off x="6427529" y="2879889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95" name="直线箭头连接符 194"/>
          <p:cNvCxnSpPr/>
          <p:nvPr/>
        </p:nvCxnSpPr>
        <p:spPr>
          <a:xfrm>
            <a:off x="6679187" y="3122196"/>
            <a:ext cx="0" cy="263393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6" name="文本框 195"/>
          <p:cNvSpPr txBox="1"/>
          <p:nvPr/>
        </p:nvSpPr>
        <p:spPr>
          <a:xfrm>
            <a:off x="1103820" y="75593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7" name="文本框 196"/>
          <p:cNvSpPr txBox="1"/>
          <p:nvPr/>
        </p:nvSpPr>
        <p:spPr>
          <a:xfrm>
            <a:off x="1514548" y="75566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98" name="表格 197"/>
          <p:cNvGraphicFramePr>
            <a:graphicFrameLocks noGrp="1"/>
          </p:cNvGraphicFramePr>
          <p:nvPr/>
        </p:nvGraphicFramePr>
        <p:xfrm>
          <a:off x="2912263" y="4689178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99" name="文本框 198"/>
          <p:cNvSpPr txBox="1"/>
          <p:nvPr/>
        </p:nvSpPr>
        <p:spPr>
          <a:xfrm>
            <a:off x="2912757" y="508403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48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0" name="文本框 199"/>
          <p:cNvSpPr txBox="1"/>
          <p:nvPr/>
        </p:nvSpPr>
        <p:spPr>
          <a:xfrm>
            <a:off x="3279458" y="508403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1" name="文本框 200"/>
          <p:cNvSpPr txBox="1"/>
          <p:nvPr/>
        </p:nvSpPr>
        <p:spPr>
          <a:xfrm>
            <a:off x="3710161" y="508403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2" name="文本框 201"/>
          <p:cNvSpPr txBox="1"/>
          <p:nvPr/>
        </p:nvSpPr>
        <p:spPr>
          <a:xfrm>
            <a:off x="4107712" y="508403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3" name="文本框 202"/>
          <p:cNvSpPr txBox="1"/>
          <p:nvPr/>
        </p:nvSpPr>
        <p:spPr>
          <a:xfrm>
            <a:off x="4491705" y="508403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4" name="文本框 203"/>
          <p:cNvSpPr txBox="1"/>
          <p:nvPr/>
        </p:nvSpPr>
        <p:spPr>
          <a:xfrm>
            <a:off x="4858405" y="508403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5" name="文本框 204"/>
          <p:cNvSpPr txBox="1"/>
          <p:nvPr/>
        </p:nvSpPr>
        <p:spPr>
          <a:xfrm>
            <a:off x="5289109" y="508403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6" name="文本框 205"/>
          <p:cNvSpPr txBox="1"/>
          <p:nvPr/>
        </p:nvSpPr>
        <p:spPr>
          <a:xfrm>
            <a:off x="5686660" y="508403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7" name="文本框 206"/>
          <p:cNvSpPr txBox="1"/>
          <p:nvPr/>
        </p:nvSpPr>
        <p:spPr>
          <a:xfrm>
            <a:off x="6081652" y="508157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8" name="文本框 207"/>
          <p:cNvSpPr txBox="1"/>
          <p:nvPr/>
        </p:nvSpPr>
        <p:spPr>
          <a:xfrm>
            <a:off x="6448352" y="508157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9" name="文本框 208"/>
          <p:cNvSpPr txBox="1"/>
          <p:nvPr/>
        </p:nvSpPr>
        <p:spPr>
          <a:xfrm>
            <a:off x="6879055" y="508157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0" name="文本框 209"/>
          <p:cNvSpPr txBox="1"/>
          <p:nvPr/>
        </p:nvSpPr>
        <p:spPr>
          <a:xfrm>
            <a:off x="7276606" y="508157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1" name="文本框 210"/>
          <p:cNvSpPr txBox="1"/>
          <p:nvPr/>
        </p:nvSpPr>
        <p:spPr>
          <a:xfrm>
            <a:off x="7648167" y="508157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2" name="文本框 211"/>
          <p:cNvSpPr txBox="1"/>
          <p:nvPr/>
        </p:nvSpPr>
        <p:spPr>
          <a:xfrm>
            <a:off x="8104798" y="507616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3" name="文本框 212"/>
          <p:cNvSpPr txBox="1"/>
          <p:nvPr/>
        </p:nvSpPr>
        <p:spPr>
          <a:xfrm>
            <a:off x="8455640" y="507616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4" name="文本框 213"/>
          <p:cNvSpPr txBox="1"/>
          <p:nvPr/>
        </p:nvSpPr>
        <p:spPr>
          <a:xfrm>
            <a:off x="8855492" y="507616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15" name="直线箭头连接符 214"/>
          <p:cNvCxnSpPr/>
          <p:nvPr/>
        </p:nvCxnSpPr>
        <p:spPr>
          <a:xfrm>
            <a:off x="7085241" y="2955809"/>
            <a:ext cx="0" cy="45133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6" name="文本框 215"/>
          <p:cNvSpPr txBox="1"/>
          <p:nvPr/>
        </p:nvSpPr>
        <p:spPr>
          <a:xfrm>
            <a:off x="6636743" y="271495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17" name="直线箭头连接符 216"/>
          <p:cNvCxnSpPr/>
          <p:nvPr/>
        </p:nvCxnSpPr>
        <p:spPr>
          <a:xfrm>
            <a:off x="7502484" y="313275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8" name="直线箭头连接符 217"/>
          <p:cNvCxnSpPr/>
          <p:nvPr/>
        </p:nvCxnSpPr>
        <p:spPr>
          <a:xfrm>
            <a:off x="7933188" y="3119343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9" name="直线箭头连接符 218"/>
          <p:cNvCxnSpPr/>
          <p:nvPr/>
        </p:nvCxnSpPr>
        <p:spPr>
          <a:xfrm>
            <a:off x="8330739" y="313275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0" name="直线箭头连接符 219"/>
          <p:cNvCxnSpPr/>
          <p:nvPr/>
        </p:nvCxnSpPr>
        <p:spPr>
          <a:xfrm>
            <a:off x="8714732" y="313275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1" name="文本框 220"/>
          <p:cNvSpPr txBox="1"/>
          <p:nvPr/>
        </p:nvSpPr>
        <p:spPr>
          <a:xfrm>
            <a:off x="7795971" y="2894120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22" name="文本框 221"/>
          <p:cNvSpPr txBox="1"/>
          <p:nvPr/>
        </p:nvSpPr>
        <p:spPr>
          <a:xfrm>
            <a:off x="8179963" y="2894120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23" name="文本框 222"/>
          <p:cNvSpPr txBox="1"/>
          <p:nvPr/>
        </p:nvSpPr>
        <p:spPr>
          <a:xfrm>
            <a:off x="8569500" y="2894120"/>
            <a:ext cx="2680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k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24" name="文本框 223"/>
          <p:cNvSpPr txBox="1"/>
          <p:nvPr/>
        </p:nvSpPr>
        <p:spPr>
          <a:xfrm>
            <a:off x="7353445" y="2898963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25" name="文本框 224"/>
          <p:cNvSpPr txBox="1"/>
          <p:nvPr/>
        </p:nvSpPr>
        <p:spPr>
          <a:xfrm>
            <a:off x="4034880" y="415384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26" name="直线箭头连接符 225"/>
          <p:cNvCxnSpPr/>
          <p:nvPr/>
        </p:nvCxnSpPr>
        <p:spPr>
          <a:xfrm>
            <a:off x="4286538" y="439614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7" name="直线箭头连接符 226"/>
          <p:cNvCxnSpPr/>
          <p:nvPr/>
        </p:nvCxnSpPr>
        <p:spPr>
          <a:xfrm>
            <a:off x="4699575" y="4221904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8" name="文本框 227"/>
          <p:cNvSpPr txBox="1"/>
          <p:nvPr/>
        </p:nvSpPr>
        <p:spPr>
          <a:xfrm>
            <a:off x="4371135" y="3970274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29" name="直线箭头连接符 228"/>
          <p:cNvCxnSpPr/>
          <p:nvPr/>
        </p:nvCxnSpPr>
        <p:spPr>
          <a:xfrm>
            <a:off x="5080885" y="439441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直线箭头连接符 229"/>
          <p:cNvCxnSpPr/>
          <p:nvPr/>
        </p:nvCxnSpPr>
        <p:spPr>
          <a:xfrm>
            <a:off x="5500960" y="439441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1" name="文本框 230"/>
          <p:cNvSpPr txBox="1"/>
          <p:nvPr/>
        </p:nvSpPr>
        <p:spPr>
          <a:xfrm>
            <a:off x="4774633" y="4152108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32" name="文本框 231"/>
          <p:cNvSpPr txBox="1"/>
          <p:nvPr/>
        </p:nvSpPr>
        <p:spPr>
          <a:xfrm>
            <a:off x="5250520" y="415210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33" name="文本框 232"/>
          <p:cNvSpPr txBox="1"/>
          <p:nvPr/>
        </p:nvSpPr>
        <p:spPr>
          <a:xfrm>
            <a:off x="6024605" y="416416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34" name="直线箭头连接符 233"/>
          <p:cNvCxnSpPr/>
          <p:nvPr/>
        </p:nvCxnSpPr>
        <p:spPr>
          <a:xfrm>
            <a:off x="6276263" y="440646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8" name="文本框 237"/>
          <p:cNvSpPr txBox="1"/>
          <p:nvPr/>
        </p:nvSpPr>
        <p:spPr>
          <a:xfrm>
            <a:off x="1877074" y="744096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39" name="文本框 238"/>
          <p:cNvSpPr txBox="1"/>
          <p:nvPr/>
        </p:nvSpPr>
        <p:spPr>
          <a:xfrm>
            <a:off x="2287802" y="743834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41" name="直线箭头连接符 240"/>
          <p:cNvCxnSpPr/>
          <p:nvPr/>
        </p:nvCxnSpPr>
        <p:spPr>
          <a:xfrm>
            <a:off x="6480657" y="1741005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2" name="直线箭头连接符 241"/>
          <p:cNvCxnSpPr/>
          <p:nvPr/>
        </p:nvCxnSpPr>
        <p:spPr>
          <a:xfrm>
            <a:off x="8071617" y="1741005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直线箭头连接符 242"/>
          <p:cNvCxnSpPr/>
          <p:nvPr/>
        </p:nvCxnSpPr>
        <p:spPr>
          <a:xfrm>
            <a:off x="6480657" y="2032129"/>
            <a:ext cx="159096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4" name="文本框 243"/>
          <p:cNvSpPr txBox="1"/>
          <p:nvPr/>
        </p:nvSpPr>
        <p:spPr>
          <a:xfrm>
            <a:off x="6913418" y="1634679"/>
            <a:ext cx="5838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index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45" name="表格 244"/>
          <p:cNvGraphicFramePr>
            <a:graphicFrameLocks noGrp="1"/>
          </p:cNvGraphicFramePr>
          <p:nvPr/>
        </p:nvGraphicFramePr>
        <p:xfrm>
          <a:off x="2911274" y="5956706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46" name="文本框 245"/>
          <p:cNvSpPr txBox="1"/>
          <p:nvPr/>
        </p:nvSpPr>
        <p:spPr>
          <a:xfrm>
            <a:off x="2911768" y="635156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64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7" name="文本框 246"/>
          <p:cNvSpPr txBox="1"/>
          <p:nvPr/>
        </p:nvSpPr>
        <p:spPr>
          <a:xfrm>
            <a:off x="3278468" y="635156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8" name="文本框 247"/>
          <p:cNvSpPr txBox="1"/>
          <p:nvPr/>
        </p:nvSpPr>
        <p:spPr>
          <a:xfrm>
            <a:off x="3709171" y="63515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9" name="文本框 248"/>
          <p:cNvSpPr txBox="1"/>
          <p:nvPr/>
        </p:nvSpPr>
        <p:spPr>
          <a:xfrm>
            <a:off x="4106722" y="63515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0" name="文本框 249"/>
          <p:cNvSpPr txBox="1"/>
          <p:nvPr/>
        </p:nvSpPr>
        <p:spPr>
          <a:xfrm>
            <a:off x="4490716" y="635156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1" name="文本框 250"/>
          <p:cNvSpPr txBox="1"/>
          <p:nvPr/>
        </p:nvSpPr>
        <p:spPr>
          <a:xfrm>
            <a:off x="4857415" y="63515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2" name="文本框 251"/>
          <p:cNvSpPr txBox="1"/>
          <p:nvPr/>
        </p:nvSpPr>
        <p:spPr>
          <a:xfrm>
            <a:off x="5288119" y="63515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3" name="文本框 252"/>
          <p:cNvSpPr txBox="1"/>
          <p:nvPr/>
        </p:nvSpPr>
        <p:spPr>
          <a:xfrm>
            <a:off x="5685670" y="63515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4" name="文本框 253"/>
          <p:cNvSpPr txBox="1"/>
          <p:nvPr/>
        </p:nvSpPr>
        <p:spPr>
          <a:xfrm>
            <a:off x="6080662" y="634910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5" name="文本框 254"/>
          <p:cNvSpPr txBox="1"/>
          <p:nvPr/>
        </p:nvSpPr>
        <p:spPr>
          <a:xfrm>
            <a:off x="6447362" y="634910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6" name="文本框 255"/>
          <p:cNvSpPr txBox="1"/>
          <p:nvPr/>
        </p:nvSpPr>
        <p:spPr>
          <a:xfrm>
            <a:off x="6878065" y="634910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7" name="文本框 256"/>
          <p:cNvSpPr txBox="1"/>
          <p:nvPr/>
        </p:nvSpPr>
        <p:spPr>
          <a:xfrm>
            <a:off x="7275616" y="634910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8" name="文本框 257"/>
          <p:cNvSpPr txBox="1"/>
          <p:nvPr/>
        </p:nvSpPr>
        <p:spPr>
          <a:xfrm>
            <a:off x="7647177" y="634910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9" name="文本框 258"/>
          <p:cNvSpPr txBox="1"/>
          <p:nvPr/>
        </p:nvSpPr>
        <p:spPr>
          <a:xfrm>
            <a:off x="8103808" y="634369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0" name="文本框 259"/>
          <p:cNvSpPr txBox="1"/>
          <p:nvPr/>
        </p:nvSpPr>
        <p:spPr>
          <a:xfrm>
            <a:off x="8454650" y="634369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1" name="文本框 260"/>
          <p:cNvSpPr txBox="1"/>
          <p:nvPr/>
        </p:nvSpPr>
        <p:spPr>
          <a:xfrm>
            <a:off x="8854502" y="634369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3" name="文本框 262"/>
          <p:cNvSpPr txBox="1"/>
          <p:nvPr/>
        </p:nvSpPr>
        <p:spPr>
          <a:xfrm>
            <a:off x="7591702" y="5445167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64" name="直线箭头连接符 263"/>
          <p:cNvCxnSpPr/>
          <p:nvPr/>
        </p:nvCxnSpPr>
        <p:spPr>
          <a:xfrm>
            <a:off x="7843360" y="5687474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5" name="直线箭头连接符 264"/>
          <p:cNvCxnSpPr/>
          <p:nvPr/>
        </p:nvCxnSpPr>
        <p:spPr>
          <a:xfrm>
            <a:off x="5105686" y="660840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文本框 265"/>
          <p:cNvSpPr txBox="1"/>
          <p:nvPr/>
        </p:nvSpPr>
        <p:spPr>
          <a:xfrm>
            <a:off x="4739690" y="422635"/>
            <a:ext cx="5998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docId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72" name="直线箭头连接符 271"/>
          <p:cNvCxnSpPr/>
          <p:nvPr/>
        </p:nvCxnSpPr>
        <p:spPr>
          <a:xfrm>
            <a:off x="5573176" y="65751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3" name="文本框 272"/>
          <p:cNvSpPr txBox="1"/>
          <p:nvPr/>
        </p:nvSpPr>
        <p:spPr>
          <a:xfrm>
            <a:off x="5348694" y="419310"/>
            <a:ext cx="4790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freq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74" name="直线箭头连接符 273"/>
          <p:cNvCxnSpPr/>
          <p:nvPr/>
        </p:nvCxnSpPr>
        <p:spPr>
          <a:xfrm>
            <a:off x="6664816" y="4218825"/>
            <a:ext cx="5221" cy="45170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5" name="文本框 274"/>
          <p:cNvSpPr txBox="1"/>
          <p:nvPr/>
        </p:nvSpPr>
        <p:spPr>
          <a:xfrm>
            <a:off x="6355569" y="4008984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79" name="直线箭头连接符 278"/>
          <p:cNvCxnSpPr/>
          <p:nvPr/>
        </p:nvCxnSpPr>
        <p:spPr>
          <a:xfrm>
            <a:off x="7048126" y="4474029"/>
            <a:ext cx="0" cy="187502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0" name="文本框 279"/>
          <p:cNvSpPr txBox="1"/>
          <p:nvPr/>
        </p:nvSpPr>
        <p:spPr>
          <a:xfrm>
            <a:off x="6644509" y="4249955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83" name="文本框 282"/>
          <p:cNvSpPr txBox="1"/>
          <p:nvPr/>
        </p:nvSpPr>
        <p:spPr>
          <a:xfrm>
            <a:off x="7795570" y="4139659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84" name="直线箭头连接符 283"/>
          <p:cNvCxnSpPr/>
          <p:nvPr/>
        </p:nvCxnSpPr>
        <p:spPr>
          <a:xfrm>
            <a:off x="7920508" y="4381966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5" name="直线箭头连接符 284"/>
          <p:cNvCxnSpPr/>
          <p:nvPr/>
        </p:nvCxnSpPr>
        <p:spPr>
          <a:xfrm>
            <a:off x="8298173" y="4381966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6" name="文本框 285"/>
          <p:cNvSpPr txBox="1"/>
          <p:nvPr/>
        </p:nvSpPr>
        <p:spPr>
          <a:xfrm>
            <a:off x="8189508" y="4139659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87" name="直线箭头连接符 286"/>
          <p:cNvCxnSpPr/>
          <p:nvPr/>
        </p:nvCxnSpPr>
        <p:spPr>
          <a:xfrm>
            <a:off x="7517912" y="438464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8" name="文本框 287"/>
          <p:cNvSpPr txBox="1"/>
          <p:nvPr/>
        </p:nvSpPr>
        <p:spPr>
          <a:xfrm>
            <a:off x="7165592" y="415384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89" name="直线箭头连接符 288"/>
          <p:cNvCxnSpPr/>
          <p:nvPr/>
        </p:nvCxnSpPr>
        <p:spPr>
          <a:xfrm>
            <a:off x="8660417" y="4396150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0" name="直线箭头连接符 289"/>
          <p:cNvCxnSpPr/>
          <p:nvPr/>
        </p:nvCxnSpPr>
        <p:spPr>
          <a:xfrm>
            <a:off x="9080492" y="4396150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1" name="文本框 290"/>
          <p:cNvSpPr txBox="1"/>
          <p:nvPr/>
        </p:nvSpPr>
        <p:spPr>
          <a:xfrm>
            <a:off x="8354165" y="4153843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92" name="文本框 291"/>
          <p:cNvSpPr txBox="1"/>
          <p:nvPr/>
        </p:nvSpPr>
        <p:spPr>
          <a:xfrm>
            <a:off x="8830052" y="415384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94" name="直线箭头连接符 293"/>
          <p:cNvCxnSpPr>
            <a:stCxn id="39" idx="2"/>
            <a:endCxn id="148" idx="2"/>
          </p:cNvCxnSpPr>
          <p:nvPr/>
        </p:nvCxnSpPr>
        <p:spPr>
          <a:xfrm flipH="1" flipV="1">
            <a:off x="453338" y="1032930"/>
            <a:ext cx="1023820" cy="5067736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7" name="直线箭头连接符 296"/>
          <p:cNvCxnSpPr>
            <a:stCxn id="148" idx="0"/>
            <a:endCxn id="90" idx="1"/>
          </p:cNvCxnSpPr>
          <p:nvPr/>
        </p:nvCxnSpPr>
        <p:spPr>
          <a:xfrm>
            <a:off x="453338" y="755931"/>
            <a:ext cx="5296832" cy="712387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0" name="直线箭头连接符 299"/>
          <p:cNvCxnSpPr/>
          <p:nvPr/>
        </p:nvCxnSpPr>
        <p:spPr>
          <a:xfrm>
            <a:off x="959765" y="708393"/>
            <a:ext cx="2130425" cy="5251841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4" name="直线箭头连接符 303"/>
          <p:cNvCxnSpPr>
            <a:stCxn id="35" idx="2"/>
            <a:endCxn id="83" idx="2"/>
          </p:cNvCxnSpPr>
          <p:nvPr/>
        </p:nvCxnSpPr>
        <p:spPr>
          <a:xfrm flipV="1">
            <a:off x="1473446" y="1606821"/>
            <a:ext cx="1640039" cy="3867648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2912263" y="937212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6" name="矩形 5"/>
          <p:cNvSpPr/>
          <p:nvPr/>
        </p:nvSpPr>
        <p:spPr>
          <a:xfrm>
            <a:off x="611633" y="938883"/>
            <a:ext cx="230063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ByteBlockPool的buffers[ ][ ]</a:t>
            </a:r>
          </a:p>
        </p:txBody>
      </p:sp>
      <p:graphicFrame>
        <p:nvGraphicFramePr>
          <p:cNvPr id="7" name="表格 6"/>
          <p:cNvGraphicFramePr>
            <a:graphicFrameLocks noGrp="1"/>
          </p:cNvGraphicFramePr>
          <p:nvPr/>
        </p:nvGraphicFramePr>
        <p:xfrm>
          <a:off x="65853" y="1734292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book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is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" name="文本框 7"/>
          <p:cNvSpPr txBox="1"/>
          <p:nvPr/>
        </p:nvSpPr>
        <p:spPr>
          <a:xfrm>
            <a:off x="611633" y="1251417"/>
            <a:ext cx="13068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9" name="文本框 8"/>
          <p:cNvSpPr txBox="1"/>
          <p:nvPr/>
        </p:nvSpPr>
        <p:spPr>
          <a:xfrm>
            <a:off x="10256099" y="1257612"/>
            <a:ext cx="9797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title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10" name="文本框 9"/>
          <p:cNvSpPr txBox="1"/>
          <p:nvPr/>
        </p:nvSpPr>
        <p:spPr>
          <a:xfrm>
            <a:off x="-37117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" name="表格 10"/>
          <p:cNvGraphicFramePr>
            <a:graphicFrameLocks noGrp="1"/>
          </p:cNvGraphicFramePr>
          <p:nvPr/>
        </p:nvGraphicFramePr>
        <p:xfrm>
          <a:off x="130221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" name="文本框 11"/>
          <p:cNvSpPr txBox="1"/>
          <p:nvPr/>
        </p:nvSpPr>
        <p:spPr>
          <a:xfrm>
            <a:off x="-37117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3" name="表格 12"/>
          <p:cNvGraphicFramePr>
            <a:graphicFrameLocks noGrp="1"/>
          </p:cNvGraphicFramePr>
          <p:nvPr/>
        </p:nvGraphicFramePr>
        <p:xfrm>
          <a:off x="1302219" y="3614003"/>
          <a:ext cx="1281600" cy="314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" name="文本框 13"/>
          <p:cNvSpPr txBox="1"/>
          <p:nvPr/>
        </p:nvSpPr>
        <p:spPr>
          <a:xfrm>
            <a:off x="-37117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5" name="表格 14"/>
          <p:cNvGraphicFramePr>
            <a:graphicFrameLocks noGrp="1"/>
          </p:cNvGraphicFramePr>
          <p:nvPr/>
        </p:nvGraphicFramePr>
        <p:xfrm>
          <a:off x="130221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6" name="文本框 15"/>
          <p:cNvSpPr txBox="1"/>
          <p:nvPr/>
        </p:nvSpPr>
        <p:spPr>
          <a:xfrm>
            <a:off x="-37117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7" name="表格 16"/>
          <p:cNvGraphicFramePr>
            <a:graphicFrameLocks noGrp="1"/>
          </p:cNvGraphicFramePr>
          <p:nvPr/>
        </p:nvGraphicFramePr>
        <p:xfrm>
          <a:off x="130221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8" name="文本框 17"/>
          <p:cNvSpPr txBox="1"/>
          <p:nvPr/>
        </p:nvSpPr>
        <p:spPr>
          <a:xfrm>
            <a:off x="-37117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9" name="表格 18"/>
          <p:cNvGraphicFramePr>
            <a:graphicFrameLocks noGrp="1"/>
          </p:cNvGraphicFramePr>
          <p:nvPr/>
        </p:nvGraphicFramePr>
        <p:xfrm>
          <a:off x="1302219" y="5472539"/>
          <a:ext cx="12672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16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dirty="0">
                          <a:solidFill>
                            <a:schemeClr val="tx1"/>
                          </a:solidFill>
                        </a:rPr>
                        <a:t>29</a:t>
                      </a:r>
                      <a:endParaRPr lang="zh-CN" alt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0" name="文本框 19"/>
          <p:cNvSpPr txBox="1"/>
          <p:nvPr/>
        </p:nvSpPr>
        <p:spPr>
          <a:xfrm>
            <a:off x="-37117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1" name="表格 20"/>
          <p:cNvGraphicFramePr>
            <a:graphicFrameLocks noGrp="1"/>
          </p:cNvGraphicFramePr>
          <p:nvPr/>
        </p:nvGraphicFramePr>
        <p:xfrm>
          <a:off x="130221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2" name="表格 21"/>
          <p:cNvGraphicFramePr>
            <a:graphicFrameLocks noGrp="1"/>
          </p:cNvGraphicFramePr>
          <p:nvPr/>
        </p:nvGraphicFramePr>
        <p:xfrm>
          <a:off x="9593268" y="1733879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36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book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3" name="文本框 22"/>
          <p:cNvSpPr txBox="1"/>
          <p:nvPr/>
        </p:nvSpPr>
        <p:spPr>
          <a:xfrm>
            <a:off x="1314111" y="33184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" name="文本框 23"/>
          <p:cNvSpPr txBox="1"/>
          <p:nvPr/>
        </p:nvSpPr>
        <p:spPr>
          <a:xfrm>
            <a:off x="1637201" y="331650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1945645" y="3316501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2254089" y="3316500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7" name="文本框 26"/>
          <p:cNvSpPr txBox="1"/>
          <p:nvPr/>
        </p:nvSpPr>
        <p:spPr>
          <a:xfrm>
            <a:off x="1302219" y="394375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8" name="文本框 27"/>
          <p:cNvSpPr txBox="1"/>
          <p:nvPr/>
        </p:nvSpPr>
        <p:spPr>
          <a:xfrm>
            <a:off x="1625309" y="394182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9" name="文本框 28"/>
          <p:cNvSpPr txBox="1"/>
          <p:nvPr/>
        </p:nvSpPr>
        <p:spPr>
          <a:xfrm>
            <a:off x="1933753" y="394182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0" name="文本框 29"/>
          <p:cNvSpPr txBox="1"/>
          <p:nvPr/>
        </p:nvSpPr>
        <p:spPr>
          <a:xfrm>
            <a:off x="2242197" y="394182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1" name="文本框 30"/>
          <p:cNvSpPr txBox="1"/>
          <p:nvPr/>
        </p:nvSpPr>
        <p:spPr>
          <a:xfrm>
            <a:off x="1321005" y="456586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2" name="文本框 31"/>
          <p:cNvSpPr txBox="1"/>
          <p:nvPr/>
        </p:nvSpPr>
        <p:spPr>
          <a:xfrm>
            <a:off x="1644095" y="456393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3" name="文本框 32"/>
          <p:cNvSpPr txBox="1"/>
          <p:nvPr/>
        </p:nvSpPr>
        <p:spPr>
          <a:xfrm>
            <a:off x="1952539" y="4563933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4" name="文本框 33"/>
          <p:cNvSpPr txBox="1"/>
          <p:nvPr/>
        </p:nvSpPr>
        <p:spPr>
          <a:xfrm>
            <a:off x="2260983" y="45639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1336229" y="519747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6" name="文本框 35"/>
          <p:cNvSpPr txBox="1"/>
          <p:nvPr/>
        </p:nvSpPr>
        <p:spPr>
          <a:xfrm>
            <a:off x="1659319" y="519554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1967763" y="5195539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2276207" y="5195538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1339941" y="582366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1663031" y="582173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1971475" y="582173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2279919" y="5821735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3" name="文本框 42"/>
          <p:cNvSpPr txBox="1"/>
          <p:nvPr/>
        </p:nvSpPr>
        <p:spPr>
          <a:xfrm>
            <a:off x="1332897" y="646076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1655987" y="645883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1964431" y="64588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2272875" y="64588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9512723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48" name="表格 47"/>
          <p:cNvGraphicFramePr>
            <a:graphicFrameLocks noGrp="1"/>
          </p:cNvGraphicFramePr>
          <p:nvPr/>
        </p:nvGraphicFramePr>
        <p:xfrm>
          <a:off x="1085205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9" name="文本框 48"/>
          <p:cNvSpPr txBox="1"/>
          <p:nvPr/>
        </p:nvSpPr>
        <p:spPr>
          <a:xfrm>
            <a:off x="9512723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0" name="表格 49"/>
          <p:cNvGraphicFramePr>
            <a:graphicFrameLocks noGrp="1"/>
          </p:cNvGraphicFramePr>
          <p:nvPr/>
        </p:nvGraphicFramePr>
        <p:xfrm>
          <a:off x="10852059" y="3614003"/>
          <a:ext cx="1281600" cy="314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1" name="文本框 50"/>
          <p:cNvSpPr txBox="1"/>
          <p:nvPr/>
        </p:nvSpPr>
        <p:spPr>
          <a:xfrm>
            <a:off x="9512723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2" name="表格 51"/>
          <p:cNvGraphicFramePr>
            <a:graphicFrameLocks noGrp="1"/>
          </p:cNvGraphicFramePr>
          <p:nvPr/>
        </p:nvGraphicFramePr>
        <p:xfrm>
          <a:off x="1085205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3" name="文本框 52"/>
          <p:cNvSpPr txBox="1"/>
          <p:nvPr/>
        </p:nvSpPr>
        <p:spPr>
          <a:xfrm>
            <a:off x="9512723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4" name="表格 53"/>
          <p:cNvGraphicFramePr>
            <a:graphicFrameLocks noGrp="1"/>
          </p:cNvGraphicFramePr>
          <p:nvPr/>
        </p:nvGraphicFramePr>
        <p:xfrm>
          <a:off x="1085205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5" name="文本框 54"/>
          <p:cNvSpPr txBox="1"/>
          <p:nvPr/>
        </p:nvSpPr>
        <p:spPr>
          <a:xfrm>
            <a:off x="9512723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6" name="表格 55"/>
          <p:cNvGraphicFramePr>
            <a:graphicFrameLocks noGrp="1"/>
          </p:cNvGraphicFramePr>
          <p:nvPr/>
        </p:nvGraphicFramePr>
        <p:xfrm>
          <a:off x="10852059" y="547253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42</a:t>
                      </a:r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9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7" name="文本框 56"/>
          <p:cNvSpPr txBox="1"/>
          <p:nvPr/>
        </p:nvSpPr>
        <p:spPr>
          <a:xfrm>
            <a:off x="9512723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8" name="表格 57"/>
          <p:cNvGraphicFramePr>
            <a:graphicFrameLocks noGrp="1"/>
          </p:cNvGraphicFramePr>
          <p:nvPr/>
        </p:nvGraphicFramePr>
        <p:xfrm>
          <a:off x="1085205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0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0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9" name="文本框 58"/>
          <p:cNvSpPr txBox="1"/>
          <p:nvPr/>
        </p:nvSpPr>
        <p:spPr>
          <a:xfrm>
            <a:off x="10863951" y="33184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11187041" y="331650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11495485" y="3316501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11803929" y="3316500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10852059" y="394375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4" name="文本框 63"/>
          <p:cNvSpPr txBox="1"/>
          <p:nvPr/>
        </p:nvSpPr>
        <p:spPr>
          <a:xfrm>
            <a:off x="11175149" y="39418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5" name="文本框 64"/>
          <p:cNvSpPr txBox="1"/>
          <p:nvPr/>
        </p:nvSpPr>
        <p:spPr>
          <a:xfrm>
            <a:off x="11483593" y="39418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6" name="文本框 65"/>
          <p:cNvSpPr txBox="1"/>
          <p:nvPr/>
        </p:nvSpPr>
        <p:spPr>
          <a:xfrm>
            <a:off x="11792037" y="394182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7" name="文本框 66"/>
          <p:cNvSpPr txBox="1"/>
          <p:nvPr/>
        </p:nvSpPr>
        <p:spPr>
          <a:xfrm>
            <a:off x="10870845" y="456586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8" name="文本框 67"/>
          <p:cNvSpPr txBox="1"/>
          <p:nvPr/>
        </p:nvSpPr>
        <p:spPr>
          <a:xfrm>
            <a:off x="11193935" y="456393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9" name="文本框 68"/>
          <p:cNvSpPr txBox="1"/>
          <p:nvPr/>
        </p:nvSpPr>
        <p:spPr>
          <a:xfrm>
            <a:off x="11502379" y="4563933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0" name="文本框 69"/>
          <p:cNvSpPr txBox="1"/>
          <p:nvPr/>
        </p:nvSpPr>
        <p:spPr>
          <a:xfrm>
            <a:off x="11810823" y="45639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1" name="文本框 70"/>
          <p:cNvSpPr txBox="1"/>
          <p:nvPr/>
        </p:nvSpPr>
        <p:spPr>
          <a:xfrm>
            <a:off x="10886069" y="519747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2" name="文本框 71"/>
          <p:cNvSpPr txBox="1"/>
          <p:nvPr/>
        </p:nvSpPr>
        <p:spPr>
          <a:xfrm>
            <a:off x="11209159" y="519554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3" name="文本框 72"/>
          <p:cNvSpPr txBox="1"/>
          <p:nvPr/>
        </p:nvSpPr>
        <p:spPr>
          <a:xfrm>
            <a:off x="11517603" y="5195539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4" name="文本框 73"/>
          <p:cNvSpPr txBox="1"/>
          <p:nvPr/>
        </p:nvSpPr>
        <p:spPr>
          <a:xfrm>
            <a:off x="11826047" y="5195538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5" name="文本框 74"/>
          <p:cNvSpPr txBox="1"/>
          <p:nvPr/>
        </p:nvSpPr>
        <p:spPr>
          <a:xfrm>
            <a:off x="10889781" y="582366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11212871" y="58217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7" name="文本框 76"/>
          <p:cNvSpPr txBox="1"/>
          <p:nvPr/>
        </p:nvSpPr>
        <p:spPr>
          <a:xfrm>
            <a:off x="11521315" y="58217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8" name="文本框 77"/>
          <p:cNvSpPr txBox="1"/>
          <p:nvPr/>
        </p:nvSpPr>
        <p:spPr>
          <a:xfrm>
            <a:off x="11829759" y="5821735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9" name="文本框 78"/>
          <p:cNvSpPr txBox="1"/>
          <p:nvPr/>
        </p:nvSpPr>
        <p:spPr>
          <a:xfrm>
            <a:off x="10897961" y="648945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0" name="文本框 79"/>
          <p:cNvSpPr txBox="1"/>
          <p:nvPr/>
        </p:nvSpPr>
        <p:spPr>
          <a:xfrm>
            <a:off x="11221051" y="648752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1" name="文本框 80"/>
          <p:cNvSpPr txBox="1"/>
          <p:nvPr/>
        </p:nvSpPr>
        <p:spPr>
          <a:xfrm>
            <a:off x="11529495" y="64875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2" name="文本框 81"/>
          <p:cNvSpPr txBox="1"/>
          <p:nvPr/>
        </p:nvSpPr>
        <p:spPr>
          <a:xfrm>
            <a:off x="11837939" y="64875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3" name="文本框 82"/>
          <p:cNvSpPr txBox="1"/>
          <p:nvPr/>
        </p:nvSpPr>
        <p:spPr>
          <a:xfrm>
            <a:off x="2976267" y="1329822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4" name="文本框 83"/>
          <p:cNvSpPr txBox="1"/>
          <p:nvPr/>
        </p:nvSpPr>
        <p:spPr>
          <a:xfrm>
            <a:off x="3342967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5" name="文本框 84"/>
          <p:cNvSpPr txBox="1"/>
          <p:nvPr/>
        </p:nvSpPr>
        <p:spPr>
          <a:xfrm>
            <a:off x="3773671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6" name="文本框 85"/>
          <p:cNvSpPr txBox="1"/>
          <p:nvPr/>
        </p:nvSpPr>
        <p:spPr>
          <a:xfrm>
            <a:off x="4171222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7" name="文本框 86"/>
          <p:cNvSpPr txBox="1"/>
          <p:nvPr/>
        </p:nvSpPr>
        <p:spPr>
          <a:xfrm>
            <a:off x="4555215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8" name="文本框 87"/>
          <p:cNvSpPr txBox="1"/>
          <p:nvPr/>
        </p:nvSpPr>
        <p:spPr>
          <a:xfrm>
            <a:off x="4921915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9" name="文本框 88"/>
          <p:cNvSpPr txBox="1"/>
          <p:nvPr/>
        </p:nvSpPr>
        <p:spPr>
          <a:xfrm>
            <a:off x="5352619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0" name="文本框 89"/>
          <p:cNvSpPr txBox="1"/>
          <p:nvPr/>
        </p:nvSpPr>
        <p:spPr>
          <a:xfrm>
            <a:off x="5750170" y="1329818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1" name="文本框 90"/>
          <p:cNvSpPr txBox="1"/>
          <p:nvPr/>
        </p:nvSpPr>
        <p:spPr>
          <a:xfrm>
            <a:off x="6145162" y="1327364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2" name="文本框 91"/>
          <p:cNvSpPr txBox="1"/>
          <p:nvPr/>
        </p:nvSpPr>
        <p:spPr>
          <a:xfrm>
            <a:off x="6511862" y="1327363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3" name="文本框 92"/>
          <p:cNvSpPr txBox="1"/>
          <p:nvPr/>
        </p:nvSpPr>
        <p:spPr>
          <a:xfrm>
            <a:off x="6897682" y="13273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4" name="文本框 93"/>
          <p:cNvSpPr txBox="1"/>
          <p:nvPr/>
        </p:nvSpPr>
        <p:spPr>
          <a:xfrm>
            <a:off x="7295233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5" name="文本框 94"/>
          <p:cNvSpPr txBox="1"/>
          <p:nvPr/>
        </p:nvSpPr>
        <p:spPr>
          <a:xfrm>
            <a:off x="7666794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6" name="文本框 95"/>
          <p:cNvSpPr txBox="1"/>
          <p:nvPr/>
        </p:nvSpPr>
        <p:spPr>
          <a:xfrm>
            <a:off x="8033494" y="13273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7" name="文本框 96"/>
          <p:cNvSpPr txBox="1"/>
          <p:nvPr/>
        </p:nvSpPr>
        <p:spPr>
          <a:xfrm>
            <a:off x="8464198" y="13273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8861749" y="132735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99" name="直线箭头连接符 98"/>
          <p:cNvCxnSpPr/>
          <p:nvPr/>
        </p:nvCxnSpPr>
        <p:spPr>
          <a:xfrm>
            <a:off x="3062941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文本框 99"/>
          <p:cNvSpPr txBox="1"/>
          <p:nvPr/>
        </p:nvSpPr>
        <p:spPr>
          <a:xfrm>
            <a:off x="2621906" y="42903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1" name="直线箭头连接符 100"/>
          <p:cNvCxnSpPr/>
          <p:nvPr/>
        </p:nvCxnSpPr>
        <p:spPr>
          <a:xfrm>
            <a:off x="3480184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线箭头连接符 101"/>
          <p:cNvCxnSpPr/>
          <p:nvPr/>
        </p:nvCxnSpPr>
        <p:spPr>
          <a:xfrm>
            <a:off x="3910888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线箭头连接符 102"/>
          <p:cNvCxnSpPr/>
          <p:nvPr/>
        </p:nvCxnSpPr>
        <p:spPr>
          <a:xfrm>
            <a:off x="4308439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线箭头连接符 103"/>
          <p:cNvCxnSpPr/>
          <p:nvPr/>
        </p:nvCxnSpPr>
        <p:spPr>
          <a:xfrm>
            <a:off x="4692432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文本框 104"/>
          <p:cNvSpPr txBox="1"/>
          <p:nvPr/>
        </p:nvSpPr>
        <p:spPr>
          <a:xfrm>
            <a:off x="3027341" y="1652728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6" name="文本框 105"/>
          <p:cNvSpPr txBox="1"/>
          <p:nvPr/>
        </p:nvSpPr>
        <p:spPr>
          <a:xfrm>
            <a:off x="3773671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7" name="文本框 106"/>
          <p:cNvSpPr txBox="1"/>
          <p:nvPr/>
        </p:nvSpPr>
        <p:spPr>
          <a:xfrm>
            <a:off x="4157663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8" name="文本框 107"/>
          <p:cNvSpPr txBox="1"/>
          <p:nvPr/>
        </p:nvSpPr>
        <p:spPr>
          <a:xfrm>
            <a:off x="4547200" y="424189"/>
            <a:ext cx="2680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k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9" name="直线箭头连接符 108"/>
          <p:cNvCxnSpPr/>
          <p:nvPr/>
        </p:nvCxnSpPr>
        <p:spPr>
          <a:xfrm>
            <a:off x="6644509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直线箭头连接符 109"/>
          <p:cNvCxnSpPr/>
          <p:nvPr/>
        </p:nvCxnSpPr>
        <p:spPr>
          <a:xfrm>
            <a:off x="7075200" y="525636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文本框 110"/>
          <p:cNvSpPr txBox="1"/>
          <p:nvPr/>
        </p:nvSpPr>
        <p:spPr>
          <a:xfrm>
            <a:off x="6710179" y="24863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2" name="直线箭头连接符 111"/>
          <p:cNvCxnSpPr/>
          <p:nvPr/>
        </p:nvCxnSpPr>
        <p:spPr>
          <a:xfrm>
            <a:off x="727078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直线箭头连接符 112"/>
          <p:cNvCxnSpPr/>
          <p:nvPr/>
        </p:nvCxnSpPr>
        <p:spPr>
          <a:xfrm>
            <a:off x="886174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直线箭头连接符 113"/>
          <p:cNvCxnSpPr/>
          <p:nvPr/>
        </p:nvCxnSpPr>
        <p:spPr>
          <a:xfrm>
            <a:off x="7270789" y="816760"/>
            <a:ext cx="159096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文本框 114"/>
          <p:cNvSpPr txBox="1"/>
          <p:nvPr/>
        </p:nvSpPr>
        <p:spPr>
          <a:xfrm>
            <a:off x="7703550" y="419310"/>
            <a:ext cx="5838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index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6" name="直线箭头连接符 115"/>
          <p:cNvCxnSpPr/>
          <p:nvPr/>
        </p:nvCxnSpPr>
        <p:spPr>
          <a:xfrm>
            <a:off x="9097164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文本框 116"/>
          <p:cNvSpPr txBox="1"/>
          <p:nvPr/>
        </p:nvSpPr>
        <p:spPr>
          <a:xfrm>
            <a:off x="8828401" y="372413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8" name="表格 117"/>
          <p:cNvGraphicFramePr>
            <a:graphicFrameLocks noGrp="1"/>
          </p:cNvGraphicFramePr>
          <p:nvPr/>
        </p:nvGraphicFramePr>
        <p:xfrm>
          <a:off x="2928000" y="2169419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19" name="文本框 118"/>
          <p:cNvSpPr txBox="1"/>
          <p:nvPr/>
        </p:nvSpPr>
        <p:spPr>
          <a:xfrm>
            <a:off x="2947120" y="256202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0" name="文本框 119"/>
          <p:cNvSpPr txBox="1"/>
          <p:nvPr/>
        </p:nvSpPr>
        <p:spPr>
          <a:xfrm>
            <a:off x="3313820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1" name="文本框 120"/>
          <p:cNvSpPr txBox="1"/>
          <p:nvPr/>
        </p:nvSpPr>
        <p:spPr>
          <a:xfrm>
            <a:off x="3744524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2" name="文本框 121"/>
          <p:cNvSpPr txBox="1"/>
          <p:nvPr/>
        </p:nvSpPr>
        <p:spPr>
          <a:xfrm>
            <a:off x="4142075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3" name="文本框 122"/>
          <p:cNvSpPr txBox="1"/>
          <p:nvPr/>
        </p:nvSpPr>
        <p:spPr>
          <a:xfrm>
            <a:off x="4526068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20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4" name="文本框 123"/>
          <p:cNvSpPr txBox="1"/>
          <p:nvPr/>
        </p:nvSpPr>
        <p:spPr>
          <a:xfrm>
            <a:off x="4892768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5" name="文本框 124"/>
          <p:cNvSpPr txBox="1"/>
          <p:nvPr/>
        </p:nvSpPr>
        <p:spPr>
          <a:xfrm>
            <a:off x="5323472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6" name="文本框 125"/>
          <p:cNvSpPr txBox="1"/>
          <p:nvPr/>
        </p:nvSpPr>
        <p:spPr>
          <a:xfrm>
            <a:off x="5721023" y="256202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7" name="文本框 126"/>
          <p:cNvSpPr txBox="1"/>
          <p:nvPr/>
        </p:nvSpPr>
        <p:spPr>
          <a:xfrm>
            <a:off x="6116015" y="255957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8" name="文本框 127"/>
          <p:cNvSpPr txBox="1"/>
          <p:nvPr/>
        </p:nvSpPr>
        <p:spPr>
          <a:xfrm>
            <a:off x="6482715" y="255957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9" name="文本框 128"/>
          <p:cNvSpPr txBox="1"/>
          <p:nvPr/>
        </p:nvSpPr>
        <p:spPr>
          <a:xfrm>
            <a:off x="6913418" y="255956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0" name="文本框 129"/>
          <p:cNvSpPr txBox="1"/>
          <p:nvPr/>
        </p:nvSpPr>
        <p:spPr>
          <a:xfrm>
            <a:off x="7310969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1" name="文本框 130"/>
          <p:cNvSpPr txBox="1"/>
          <p:nvPr/>
        </p:nvSpPr>
        <p:spPr>
          <a:xfrm>
            <a:off x="7682530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2" name="文本框 131"/>
          <p:cNvSpPr txBox="1"/>
          <p:nvPr/>
        </p:nvSpPr>
        <p:spPr>
          <a:xfrm>
            <a:off x="8139161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3" name="文本框 132"/>
          <p:cNvSpPr txBox="1"/>
          <p:nvPr/>
        </p:nvSpPr>
        <p:spPr>
          <a:xfrm>
            <a:off x="8490003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4" name="文本框 133"/>
          <p:cNvSpPr txBox="1"/>
          <p:nvPr/>
        </p:nvSpPr>
        <p:spPr>
          <a:xfrm>
            <a:off x="8889855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5" name="文本框 134"/>
          <p:cNvSpPr txBox="1"/>
          <p:nvPr/>
        </p:nvSpPr>
        <p:spPr>
          <a:xfrm>
            <a:off x="6414509" y="42903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6" name="直线箭头连接符 135"/>
          <p:cNvCxnSpPr/>
          <p:nvPr/>
        </p:nvCxnSpPr>
        <p:spPr>
          <a:xfrm>
            <a:off x="3152279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直线箭头连接符 136"/>
          <p:cNvCxnSpPr/>
          <p:nvPr/>
        </p:nvCxnSpPr>
        <p:spPr>
          <a:xfrm>
            <a:off x="3529944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8" name="文本框 137"/>
          <p:cNvSpPr txBox="1"/>
          <p:nvPr/>
        </p:nvSpPr>
        <p:spPr>
          <a:xfrm>
            <a:off x="3331145" y="429032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9" name="文本框 138"/>
          <p:cNvSpPr txBox="1"/>
          <p:nvPr/>
        </p:nvSpPr>
        <p:spPr>
          <a:xfrm>
            <a:off x="3421279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40" name="直线箭头连接符 139"/>
          <p:cNvCxnSpPr/>
          <p:nvPr/>
        </p:nvCxnSpPr>
        <p:spPr>
          <a:xfrm>
            <a:off x="390410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直线箭头连接符 140"/>
          <p:cNvCxnSpPr/>
          <p:nvPr/>
        </p:nvCxnSpPr>
        <p:spPr>
          <a:xfrm>
            <a:off x="4324176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2" name="文本框 141"/>
          <p:cNvSpPr txBox="1"/>
          <p:nvPr/>
        </p:nvSpPr>
        <p:spPr>
          <a:xfrm>
            <a:off x="3597849" y="1652728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3" name="文本框 142"/>
          <p:cNvSpPr txBox="1"/>
          <p:nvPr/>
        </p:nvSpPr>
        <p:spPr>
          <a:xfrm>
            <a:off x="4073736" y="165272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4" name="矩形 143"/>
          <p:cNvSpPr/>
          <p:nvPr/>
        </p:nvSpPr>
        <p:spPr>
          <a:xfrm>
            <a:off x="386323" y="8132"/>
            <a:ext cx="216758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400" dirty="0"/>
              <a:t>Int</a:t>
            </a:r>
            <a:r>
              <a:rPr lang="zh-CN" altLang="en-US" sz="1400" dirty="0"/>
              <a:t>BlockPool的buffers[ ][ ]</a:t>
            </a:r>
          </a:p>
        </p:txBody>
      </p:sp>
      <p:graphicFrame>
        <p:nvGraphicFramePr>
          <p:cNvPr id="145" name="表格 144"/>
          <p:cNvGraphicFramePr>
            <a:graphicFrameLocks noGrp="1"/>
          </p:cNvGraphicFramePr>
          <p:nvPr/>
        </p:nvGraphicFramePr>
        <p:xfrm>
          <a:off x="271311" y="303909"/>
          <a:ext cx="23544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64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6" name="文本框 145"/>
          <p:cNvSpPr txBox="1"/>
          <p:nvPr/>
        </p:nvSpPr>
        <p:spPr>
          <a:xfrm>
            <a:off x="316120" y="75593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7" name="文本框 146"/>
          <p:cNvSpPr txBox="1"/>
          <p:nvPr/>
        </p:nvSpPr>
        <p:spPr>
          <a:xfrm>
            <a:off x="726848" y="75566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48" name="直线箭头连接符 147"/>
          <p:cNvCxnSpPr/>
          <p:nvPr/>
        </p:nvCxnSpPr>
        <p:spPr>
          <a:xfrm>
            <a:off x="4692432" y="1791227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9" name="文本框 148"/>
          <p:cNvSpPr txBox="1"/>
          <p:nvPr/>
        </p:nvSpPr>
        <p:spPr>
          <a:xfrm>
            <a:off x="4330319" y="1482249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50" name="表格 149"/>
          <p:cNvGraphicFramePr>
            <a:graphicFrameLocks noGrp="1"/>
          </p:cNvGraphicFramePr>
          <p:nvPr/>
        </p:nvGraphicFramePr>
        <p:xfrm>
          <a:off x="2929606" y="3401626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51" name="文本框 150"/>
          <p:cNvSpPr txBox="1"/>
          <p:nvPr/>
        </p:nvSpPr>
        <p:spPr>
          <a:xfrm>
            <a:off x="2959902" y="382266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2" name="文本框 151"/>
          <p:cNvSpPr txBox="1"/>
          <p:nvPr/>
        </p:nvSpPr>
        <p:spPr>
          <a:xfrm>
            <a:off x="3326602" y="38226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3" name="文本框 152"/>
          <p:cNvSpPr txBox="1"/>
          <p:nvPr/>
        </p:nvSpPr>
        <p:spPr>
          <a:xfrm>
            <a:off x="3757306" y="38226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4" name="文本框 153"/>
          <p:cNvSpPr txBox="1"/>
          <p:nvPr/>
        </p:nvSpPr>
        <p:spPr>
          <a:xfrm>
            <a:off x="4154857" y="38226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5" name="文本框 154"/>
          <p:cNvSpPr txBox="1"/>
          <p:nvPr/>
        </p:nvSpPr>
        <p:spPr>
          <a:xfrm>
            <a:off x="4538850" y="38226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6" name="文本框 155"/>
          <p:cNvSpPr txBox="1"/>
          <p:nvPr/>
        </p:nvSpPr>
        <p:spPr>
          <a:xfrm>
            <a:off x="4905550" y="38226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7" name="文本框 156"/>
          <p:cNvSpPr txBox="1"/>
          <p:nvPr/>
        </p:nvSpPr>
        <p:spPr>
          <a:xfrm>
            <a:off x="5336254" y="38226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8" name="文本框 157"/>
          <p:cNvSpPr txBox="1"/>
          <p:nvPr/>
        </p:nvSpPr>
        <p:spPr>
          <a:xfrm>
            <a:off x="5733805" y="38226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9" name="文本框 158"/>
          <p:cNvSpPr txBox="1"/>
          <p:nvPr/>
        </p:nvSpPr>
        <p:spPr>
          <a:xfrm>
            <a:off x="6128797" y="382020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0" name="文本框 159"/>
          <p:cNvSpPr txBox="1"/>
          <p:nvPr/>
        </p:nvSpPr>
        <p:spPr>
          <a:xfrm>
            <a:off x="6495497" y="382020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1" name="文本框 160"/>
          <p:cNvSpPr txBox="1"/>
          <p:nvPr/>
        </p:nvSpPr>
        <p:spPr>
          <a:xfrm>
            <a:off x="6926200" y="382020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2" name="文本框 161"/>
          <p:cNvSpPr txBox="1"/>
          <p:nvPr/>
        </p:nvSpPr>
        <p:spPr>
          <a:xfrm>
            <a:off x="7323751" y="382020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3" name="文本框 162"/>
          <p:cNvSpPr txBox="1"/>
          <p:nvPr/>
        </p:nvSpPr>
        <p:spPr>
          <a:xfrm>
            <a:off x="7695312" y="382020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4" name="文本框 163"/>
          <p:cNvSpPr txBox="1"/>
          <p:nvPr/>
        </p:nvSpPr>
        <p:spPr>
          <a:xfrm>
            <a:off x="8151943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5" name="文本框 164"/>
          <p:cNvSpPr txBox="1"/>
          <p:nvPr/>
        </p:nvSpPr>
        <p:spPr>
          <a:xfrm>
            <a:off x="8502785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6" name="文本框 165"/>
          <p:cNvSpPr txBox="1"/>
          <p:nvPr/>
        </p:nvSpPr>
        <p:spPr>
          <a:xfrm>
            <a:off x="8902637" y="381479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67" name="直线箭头连接符 166"/>
          <p:cNvCxnSpPr/>
          <p:nvPr/>
        </p:nvCxnSpPr>
        <p:spPr>
          <a:xfrm>
            <a:off x="6309525" y="188679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8" name="文本框 167"/>
          <p:cNvSpPr txBox="1"/>
          <p:nvPr/>
        </p:nvSpPr>
        <p:spPr>
          <a:xfrm>
            <a:off x="6003273" y="1644491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9" name="文本框 168"/>
          <p:cNvSpPr txBox="1"/>
          <p:nvPr/>
        </p:nvSpPr>
        <p:spPr>
          <a:xfrm>
            <a:off x="5399848" y="1638545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0" name="直线箭头连接符 169"/>
          <p:cNvCxnSpPr/>
          <p:nvPr/>
        </p:nvCxnSpPr>
        <p:spPr>
          <a:xfrm>
            <a:off x="5524786" y="188085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1" name="直线箭头连接符 170"/>
          <p:cNvCxnSpPr/>
          <p:nvPr/>
        </p:nvCxnSpPr>
        <p:spPr>
          <a:xfrm>
            <a:off x="5902451" y="188085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2" name="文本框 171"/>
          <p:cNvSpPr txBox="1"/>
          <p:nvPr/>
        </p:nvSpPr>
        <p:spPr>
          <a:xfrm>
            <a:off x="5793786" y="1638545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3" name="直线箭头连接符 172"/>
          <p:cNvCxnSpPr/>
          <p:nvPr/>
        </p:nvCxnSpPr>
        <p:spPr>
          <a:xfrm>
            <a:off x="5122190" y="18835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4" name="文本框 173"/>
          <p:cNvSpPr txBox="1"/>
          <p:nvPr/>
        </p:nvSpPr>
        <p:spPr>
          <a:xfrm>
            <a:off x="4769870" y="1652728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5" name="直线箭头连接符 174"/>
          <p:cNvCxnSpPr/>
          <p:nvPr/>
        </p:nvCxnSpPr>
        <p:spPr>
          <a:xfrm>
            <a:off x="8277663" y="1733879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6" name="文本框 175"/>
          <p:cNvSpPr txBox="1"/>
          <p:nvPr/>
        </p:nvSpPr>
        <p:spPr>
          <a:xfrm>
            <a:off x="7949223" y="148224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7" name="直线箭头连接符 176"/>
          <p:cNvCxnSpPr/>
          <p:nvPr/>
        </p:nvCxnSpPr>
        <p:spPr>
          <a:xfrm>
            <a:off x="8658900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8" name="直线箭头连接符 177"/>
          <p:cNvCxnSpPr/>
          <p:nvPr/>
        </p:nvCxnSpPr>
        <p:spPr>
          <a:xfrm>
            <a:off x="9043850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9" name="文本框 178"/>
          <p:cNvSpPr txBox="1"/>
          <p:nvPr/>
        </p:nvSpPr>
        <p:spPr>
          <a:xfrm>
            <a:off x="8548883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80" name="文本框 179"/>
          <p:cNvSpPr txBox="1"/>
          <p:nvPr/>
        </p:nvSpPr>
        <p:spPr>
          <a:xfrm>
            <a:off x="8930833" y="1652728"/>
            <a:ext cx="2551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s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81" name="文本框 180"/>
          <p:cNvSpPr txBox="1"/>
          <p:nvPr/>
        </p:nvSpPr>
        <p:spPr>
          <a:xfrm>
            <a:off x="4440113" y="2884895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82" name="直线箭头连接符 181"/>
          <p:cNvCxnSpPr/>
          <p:nvPr/>
        </p:nvCxnSpPr>
        <p:spPr>
          <a:xfrm>
            <a:off x="4691771" y="312720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3" name="直线箭头连接符 182"/>
          <p:cNvCxnSpPr/>
          <p:nvPr/>
        </p:nvCxnSpPr>
        <p:spPr>
          <a:xfrm>
            <a:off x="5104808" y="2952957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4" name="文本框 183"/>
          <p:cNvSpPr txBox="1"/>
          <p:nvPr/>
        </p:nvSpPr>
        <p:spPr>
          <a:xfrm>
            <a:off x="4776368" y="270132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>
            <a:off x="5486118" y="312546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6" name="直线箭头连接符 185"/>
          <p:cNvCxnSpPr/>
          <p:nvPr/>
        </p:nvCxnSpPr>
        <p:spPr>
          <a:xfrm>
            <a:off x="5906193" y="312546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文本框 186"/>
          <p:cNvSpPr txBox="1"/>
          <p:nvPr/>
        </p:nvSpPr>
        <p:spPr>
          <a:xfrm>
            <a:off x="5179866" y="2883161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88" name="文本框 187"/>
          <p:cNvSpPr txBox="1"/>
          <p:nvPr/>
        </p:nvSpPr>
        <p:spPr>
          <a:xfrm>
            <a:off x="5655753" y="2883160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89" name="文本框 188"/>
          <p:cNvSpPr txBox="1"/>
          <p:nvPr/>
        </p:nvSpPr>
        <p:spPr>
          <a:xfrm>
            <a:off x="6427529" y="2879889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90" name="直线箭头连接符 189"/>
          <p:cNvCxnSpPr/>
          <p:nvPr/>
        </p:nvCxnSpPr>
        <p:spPr>
          <a:xfrm>
            <a:off x="6679187" y="3122196"/>
            <a:ext cx="0" cy="263393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1" name="文本框 190"/>
          <p:cNvSpPr txBox="1"/>
          <p:nvPr/>
        </p:nvSpPr>
        <p:spPr>
          <a:xfrm>
            <a:off x="1103820" y="75593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2" name="文本框 191"/>
          <p:cNvSpPr txBox="1"/>
          <p:nvPr/>
        </p:nvSpPr>
        <p:spPr>
          <a:xfrm>
            <a:off x="1514548" y="75566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93" name="表格 192"/>
          <p:cNvGraphicFramePr>
            <a:graphicFrameLocks noGrp="1"/>
          </p:cNvGraphicFramePr>
          <p:nvPr/>
        </p:nvGraphicFramePr>
        <p:xfrm>
          <a:off x="2912263" y="4689178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94" name="文本框 193"/>
          <p:cNvSpPr txBox="1"/>
          <p:nvPr/>
        </p:nvSpPr>
        <p:spPr>
          <a:xfrm>
            <a:off x="2912757" y="508403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48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5" name="文本框 194"/>
          <p:cNvSpPr txBox="1"/>
          <p:nvPr/>
        </p:nvSpPr>
        <p:spPr>
          <a:xfrm>
            <a:off x="3279458" y="508403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6" name="文本框 195"/>
          <p:cNvSpPr txBox="1"/>
          <p:nvPr/>
        </p:nvSpPr>
        <p:spPr>
          <a:xfrm>
            <a:off x="3710161" y="508403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7" name="文本框 196"/>
          <p:cNvSpPr txBox="1"/>
          <p:nvPr/>
        </p:nvSpPr>
        <p:spPr>
          <a:xfrm>
            <a:off x="4107712" y="508403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8" name="文本框 197"/>
          <p:cNvSpPr txBox="1"/>
          <p:nvPr/>
        </p:nvSpPr>
        <p:spPr>
          <a:xfrm>
            <a:off x="4491705" y="508403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9" name="文本框 198"/>
          <p:cNvSpPr txBox="1"/>
          <p:nvPr/>
        </p:nvSpPr>
        <p:spPr>
          <a:xfrm>
            <a:off x="4858405" y="508403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0" name="文本框 199"/>
          <p:cNvSpPr txBox="1"/>
          <p:nvPr/>
        </p:nvSpPr>
        <p:spPr>
          <a:xfrm>
            <a:off x="5289109" y="508403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1" name="文本框 200"/>
          <p:cNvSpPr txBox="1"/>
          <p:nvPr/>
        </p:nvSpPr>
        <p:spPr>
          <a:xfrm>
            <a:off x="5686660" y="508403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2" name="文本框 201"/>
          <p:cNvSpPr txBox="1"/>
          <p:nvPr/>
        </p:nvSpPr>
        <p:spPr>
          <a:xfrm>
            <a:off x="6081652" y="508157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3" name="文本框 202"/>
          <p:cNvSpPr txBox="1"/>
          <p:nvPr/>
        </p:nvSpPr>
        <p:spPr>
          <a:xfrm>
            <a:off x="6448352" y="508157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4" name="文本框 203"/>
          <p:cNvSpPr txBox="1"/>
          <p:nvPr/>
        </p:nvSpPr>
        <p:spPr>
          <a:xfrm>
            <a:off x="6879055" y="508157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5" name="文本框 204"/>
          <p:cNvSpPr txBox="1"/>
          <p:nvPr/>
        </p:nvSpPr>
        <p:spPr>
          <a:xfrm>
            <a:off x="7276606" y="508157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6" name="文本框 205"/>
          <p:cNvSpPr txBox="1"/>
          <p:nvPr/>
        </p:nvSpPr>
        <p:spPr>
          <a:xfrm>
            <a:off x="7648167" y="508157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7" name="文本框 206"/>
          <p:cNvSpPr txBox="1"/>
          <p:nvPr/>
        </p:nvSpPr>
        <p:spPr>
          <a:xfrm>
            <a:off x="8104798" y="507616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8" name="文本框 207"/>
          <p:cNvSpPr txBox="1"/>
          <p:nvPr/>
        </p:nvSpPr>
        <p:spPr>
          <a:xfrm>
            <a:off x="8455640" y="507616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09" name="文本框 208"/>
          <p:cNvSpPr txBox="1"/>
          <p:nvPr/>
        </p:nvSpPr>
        <p:spPr>
          <a:xfrm>
            <a:off x="8855492" y="507616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10" name="直线箭头连接符 209"/>
          <p:cNvCxnSpPr/>
          <p:nvPr/>
        </p:nvCxnSpPr>
        <p:spPr>
          <a:xfrm>
            <a:off x="7085241" y="2955809"/>
            <a:ext cx="0" cy="45133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1" name="文本框 210"/>
          <p:cNvSpPr txBox="1"/>
          <p:nvPr/>
        </p:nvSpPr>
        <p:spPr>
          <a:xfrm>
            <a:off x="6636743" y="271495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12" name="直线箭头连接符 211"/>
          <p:cNvCxnSpPr/>
          <p:nvPr/>
        </p:nvCxnSpPr>
        <p:spPr>
          <a:xfrm>
            <a:off x="7502484" y="313275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3" name="直线箭头连接符 212"/>
          <p:cNvCxnSpPr/>
          <p:nvPr/>
        </p:nvCxnSpPr>
        <p:spPr>
          <a:xfrm>
            <a:off x="7933188" y="3119343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4" name="直线箭头连接符 213"/>
          <p:cNvCxnSpPr/>
          <p:nvPr/>
        </p:nvCxnSpPr>
        <p:spPr>
          <a:xfrm>
            <a:off x="8330739" y="313275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" name="直线箭头连接符 214"/>
          <p:cNvCxnSpPr/>
          <p:nvPr/>
        </p:nvCxnSpPr>
        <p:spPr>
          <a:xfrm>
            <a:off x="8714732" y="313275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6" name="文本框 215"/>
          <p:cNvSpPr txBox="1"/>
          <p:nvPr/>
        </p:nvSpPr>
        <p:spPr>
          <a:xfrm>
            <a:off x="7795971" y="2894120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7" name="文本框 216"/>
          <p:cNvSpPr txBox="1"/>
          <p:nvPr/>
        </p:nvSpPr>
        <p:spPr>
          <a:xfrm>
            <a:off x="8179963" y="2894120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8" name="文本框 217"/>
          <p:cNvSpPr txBox="1"/>
          <p:nvPr/>
        </p:nvSpPr>
        <p:spPr>
          <a:xfrm>
            <a:off x="8569500" y="2894120"/>
            <a:ext cx="2680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k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19" name="文本框 218"/>
          <p:cNvSpPr txBox="1"/>
          <p:nvPr/>
        </p:nvSpPr>
        <p:spPr>
          <a:xfrm>
            <a:off x="7353445" y="2898963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20" name="文本框 219"/>
          <p:cNvSpPr txBox="1"/>
          <p:nvPr/>
        </p:nvSpPr>
        <p:spPr>
          <a:xfrm>
            <a:off x="4034880" y="415384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21" name="直线箭头连接符 220"/>
          <p:cNvCxnSpPr/>
          <p:nvPr/>
        </p:nvCxnSpPr>
        <p:spPr>
          <a:xfrm>
            <a:off x="4286538" y="439614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2" name="直线箭头连接符 221"/>
          <p:cNvCxnSpPr/>
          <p:nvPr/>
        </p:nvCxnSpPr>
        <p:spPr>
          <a:xfrm>
            <a:off x="4699575" y="4221904"/>
            <a:ext cx="0" cy="44226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3" name="文本框 222"/>
          <p:cNvSpPr txBox="1"/>
          <p:nvPr/>
        </p:nvSpPr>
        <p:spPr>
          <a:xfrm>
            <a:off x="4371135" y="3970274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24" name="直线箭头连接符 223"/>
          <p:cNvCxnSpPr/>
          <p:nvPr/>
        </p:nvCxnSpPr>
        <p:spPr>
          <a:xfrm>
            <a:off x="5080885" y="439441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5" name="直线箭头连接符 224"/>
          <p:cNvCxnSpPr/>
          <p:nvPr/>
        </p:nvCxnSpPr>
        <p:spPr>
          <a:xfrm>
            <a:off x="5500960" y="439441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6" name="文本框 225"/>
          <p:cNvSpPr txBox="1"/>
          <p:nvPr/>
        </p:nvSpPr>
        <p:spPr>
          <a:xfrm>
            <a:off x="4774633" y="4152108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27" name="文本框 226"/>
          <p:cNvSpPr txBox="1"/>
          <p:nvPr/>
        </p:nvSpPr>
        <p:spPr>
          <a:xfrm>
            <a:off x="5250520" y="415210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28" name="文本框 227"/>
          <p:cNvSpPr txBox="1"/>
          <p:nvPr/>
        </p:nvSpPr>
        <p:spPr>
          <a:xfrm>
            <a:off x="6024605" y="416416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29" name="直线箭头连接符 228"/>
          <p:cNvCxnSpPr/>
          <p:nvPr/>
        </p:nvCxnSpPr>
        <p:spPr>
          <a:xfrm>
            <a:off x="6276263" y="4406469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0" name="文本框 229"/>
          <p:cNvSpPr txBox="1"/>
          <p:nvPr/>
        </p:nvSpPr>
        <p:spPr>
          <a:xfrm>
            <a:off x="1877074" y="744096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31" name="文本框 230"/>
          <p:cNvSpPr txBox="1"/>
          <p:nvPr/>
        </p:nvSpPr>
        <p:spPr>
          <a:xfrm>
            <a:off x="2287802" y="743834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32" name="直线箭头连接符 231"/>
          <p:cNvCxnSpPr/>
          <p:nvPr/>
        </p:nvCxnSpPr>
        <p:spPr>
          <a:xfrm>
            <a:off x="6480657" y="1741005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3" name="直线箭头连接符 232"/>
          <p:cNvCxnSpPr/>
          <p:nvPr/>
        </p:nvCxnSpPr>
        <p:spPr>
          <a:xfrm>
            <a:off x="8071617" y="1741005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4" name="直线箭头连接符 233"/>
          <p:cNvCxnSpPr/>
          <p:nvPr/>
        </p:nvCxnSpPr>
        <p:spPr>
          <a:xfrm>
            <a:off x="6480657" y="2032129"/>
            <a:ext cx="159096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5" name="文本框 234"/>
          <p:cNvSpPr txBox="1"/>
          <p:nvPr/>
        </p:nvSpPr>
        <p:spPr>
          <a:xfrm>
            <a:off x="6913418" y="1634679"/>
            <a:ext cx="5838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index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36" name="表格 235"/>
          <p:cNvGraphicFramePr>
            <a:graphicFrameLocks noGrp="1"/>
          </p:cNvGraphicFramePr>
          <p:nvPr/>
        </p:nvGraphicFramePr>
        <p:xfrm>
          <a:off x="2911274" y="5956706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37" name="文本框 236"/>
          <p:cNvSpPr txBox="1"/>
          <p:nvPr/>
        </p:nvSpPr>
        <p:spPr>
          <a:xfrm>
            <a:off x="2911768" y="635156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64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38" name="文本框 237"/>
          <p:cNvSpPr txBox="1"/>
          <p:nvPr/>
        </p:nvSpPr>
        <p:spPr>
          <a:xfrm>
            <a:off x="3278468" y="635156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39" name="文本框 238"/>
          <p:cNvSpPr txBox="1"/>
          <p:nvPr/>
        </p:nvSpPr>
        <p:spPr>
          <a:xfrm>
            <a:off x="3709171" y="63515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0" name="文本框 239"/>
          <p:cNvSpPr txBox="1"/>
          <p:nvPr/>
        </p:nvSpPr>
        <p:spPr>
          <a:xfrm>
            <a:off x="4106722" y="63515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1" name="文本框 240"/>
          <p:cNvSpPr txBox="1"/>
          <p:nvPr/>
        </p:nvSpPr>
        <p:spPr>
          <a:xfrm>
            <a:off x="4490716" y="635156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2" name="文本框 241"/>
          <p:cNvSpPr txBox="1"/>
          <p:nvPr/>
        </p:nvSpPr>
        <p:spPr>
          <a:xfrm>
            <a:off x="4857415" y="63515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3" name="文本框 242"/>
          <p:cNvSpPr txBox="1"/>
          <p:nvPr/>
        </p:nvSpPr>
        <p:spPr>
          <a:xfrm>
            <a:off x="5288119" y="63515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4" name="文本框 243"/>
          <p:cNvSpPr txBox="1"/>
          <p:nvPr/>
        </p:nvSpPr>
        <p:spPr>
          <a:xfrm>
            <a:off x="5685670" y="63515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5" name="文本框 244"/>
          <p:cNvSpPr txBox="1"/>
          <p:nvPr/>
        </p:nvSpPr>
        <p:spPr>
          <a:xfrm>
            <a:off x="6080662" y="634910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6" name="文本框 245"/>
          <p:cNvSpPr txBox="1"/>
          <p:nvPr/>
        </p:nvSpPr>
        <p:spPr>
          <a:xfrm>
            <a:off x="6447362" y="634910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7" name="文本框 246"/>
          <p:cNvSpPr txBox="1"/>
          <p:nvPr/>
        </p:nvSpPr>
        <p:spPr>
          <a:xfrm>
            <a:off x="6878065" y="6349104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8" name="文本框 247"/>
          <p:cNvSpPr txBox="1"/>
          <p:nvPr/>
        </p:nvSpPr>
        <p:spPr>
          <a:xfrm>
            <a:off x="7275616" y="634910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9" name="文本框 248"/>
          <p:cNvSpPr txBox="1"/>
          <p:nvPr/>
        </p:nvSpPr>
        <p:spPr>
          <a:xfrm>
            <a:off x="7647177" y="6349103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0" name="文本框 249"/>
          <p:cNvSpPr txBox="1"/>
          <p:nvPr/>
        </p:nvSpPr>
        <p:spPr>
          <a:xfrm>
            <a:off x="8103808" y="634369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1" name="文本框 250"/>
          <p:cNvSpPr txBox="1"/>
          <p:nvPr/>
        </p:nvSpPr>
        <p:spPr>
          <a:xfrm>
            <a:off x="8454650" y="634369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2" name="文本框 251"/>
          <p:cNvSpPr txBox="1"/>
          <p:nvPr/>
        </p:nvSpPr>
        <p:spPr>
          <a:xfrm>
            <a:off x="8854502" y="634369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3" name="文本框 252"/>
          <p:cNvSpPr txBox="1"/>
          <p:nvPr/>
        </p:nvSpPr>
        <p:spPr>
          <a:xfrm>
            <a:off x="7591702" y="5445167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54" name="直线箭头连接符 253"/>
          <p:cNvCxnSpPr/>
          <p:nvPr/>
        </p:nvCxnSpPr>
        <p:spPr>
          <a:xfrm>
            <a:off x="7843360" y="5687474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直线箭头连接符 254"/>
          <p:cNvCxnSpPr/>
          <p:nvPr/>
        </p:nvCxnSpPr>
        <p:spPr>
          <a:xfrm>
            <a:off x="5105686" y="660840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6" name="文本框 255"/>
          <p:cNvSpPr txBox="1"/>
          <p:nvPr/>
        </p:nvSpPr>
        <p:spPr>
          <a:xfrm>
            <a:off x="4739690" y="422635"/>
            <a:ext cx="5998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docId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57" name="直线箭头连接符 256"/>
          <p:cNvCxnSpPr/>
          <p:nvPr/>
        </p:nvCxnSpPr>
        <p:spPr>
          <a:xfrm>
            <a:off x="5573176" y="65751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8" name="文本框 257"/>
          <p:cNvSpPr txBox="1"/>
          <p:nvPr/>
        </p:nvSpPr>
        <p:spPr>
          <a:xfrm>
            <a:off x="5348694" y="419310"/>
            <a:ext cx="4790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freq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59" name="直线箭头连接符 258"/>
          <p:cNvCxnSpPr/>
          <p:nvPr/>
        </p:nvCxnSpPr>
        <p:spPr>
          <a:xfrm>
            <a:off x="6664816" y="4218825"/>
            <a:ext cx="5221" cy="451709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0" name="文本框 259"/>
          <p:cNvSpPr txBox="1"/>
          <p:nvPr/>
        </p:nvSpPr>
        <p:spPr>
          <a:xfrm>
            <a:off x="6355569" y="4008984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61" name="直线箭头连接符 260"/>
          <p:cNvCxnSpPr/>
          <p:nvPr/>
        </p:nvCxnSpPr>
        <p:spPr>
          <a:xfrm>
            <a:off x="7048126" y="4474029"/>
            <a:ext cx="0" cy="187502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2" name="文本框 261"/>
          <p:cNvSpPr txBox="1"/>
          <p:nvPr/>
        </p:nvSpPr>
        <p:spPr>
          <a:xfrm>
            <a:off x="6644509" y="4249955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3" name="文本框 262"/>
          <p:cNvSpPr txBox="1"/>
          <p:nvPr/>
        </p:nvSpPr>
        <p:spPr>
          <a:xfrm>
            <a:off x="7795570" y="4139659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64" name="直线箭头连接符 263"/>
          <p:cNvCxnSpPr/>
          <p:nvPr/>
        </p:nvCxnSpPr>
        <p:spPr>
          <a:xfrm>
            <a:off x="7920508" y="4381966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5" name="直线箭头连接符 264"/>
          <p:cNvCxnSpPr/>
          <p:nvPr/>
        </p:nvCxnSpPr>
        <p:spPr>
          <a:xfrm>
            <a:off x="8298173" y="4381966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6" name="文本框 265"/>
          <p:cNvSpPr txBox="1"/>
          <p:nvPr/>
        </p:nvSpPr>
        <p:spPr>
          <a:xfrm>
            <a:off x="8189508" y="4139659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67" name="直线箭头连接符 266"/>
          <p:cNvCxnSpPr/>
          <p:nvPr/>
        </p:nvCxnSpPr>
        <p:spPr>
          <a:xfrm>
            <a:off x="7517912" y="438464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8" name="文本框 267"/>
          <p:cNvSpPr txBox="1"/>
          <p:nvPr/>
        </p:nvSpPr>
        <p:spPr>
          <a:xfrm>
            <a:off x="7165592" y="415384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69" name="直线箭头连接符 268"/>
          <p:cNvCxnSpPr/>
          <p:nvPr/>
        </p:nvCxnSpPr>
        <p:spPr>
          <a:xfrm>
            <a:off x="8660417" y="4396150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0" name="直线箭头连接符 269"/>
          <p:cNvCxnSpPr/>
          <p:nvPr/>
        </p:nvCxnSpPr>
        <p:spPr>
          <a:xfrm>
            <a:off x="9080492" y="4396150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1" name="文本框 270"/>
          <p:cNvSpPr txBox="1"/>
          <p:nvPr/>
        </p:nvSpPr>
        <p:spPr>
          <a:xfrm>
            <a:off x="8354165" y="4153843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72" name="文本框 271"/>
          <p:cNvSpPr txBox="1"/>
          <p:nvPr/>
        </p:nvSpPr>
        <p:spPr>
          <a:xfrm>
            <a:off x="8830052" y="415384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4555744" y="2493602"/>
          <a:ext cx="1263600" cy="42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1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2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21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400" dirty="0">
                          <a:solidFill>
                            <a:sysClr val="windowText" lastClr="000000"/>
                          </a:solidFill>
                        </a:rPr>
                        <a:t>11</a:t>
                      </a:r>
                      <a:endParaRPr lang="zh-CN" altLang="en-US" sz="14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6" name="文本框 5"/>
          <p:cNvSpPr txBox="1"/>
          <p:nvPr/>
        </p:nvSpPr>
        <p:spPr>
          <a:xfrm>
            <a:off x="3072384" y="2334870"/>
            <a:ext cx="88197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文档号：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3072384" y="2704202"/>
            <a:ext cx="73609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词频：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" name="直线箭头连接符 10"/>
          <p:cNvCxnSpPr/>
          <p:nvPr/>
        </p:nvCxnSpPr>
        <p:spPr>
          <a:xfrm>
            <a:off x="4745736" y="1716362"/>
            <a:ext cx="0" cy="777240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文本框 12"/>
          <p:cNvSpPr txBox="1"/>
          <p:nvPr/>
        </p:nvSpPr>
        <p:spPr>
          <a:xfrm>
            <a:off x="4153266" y="1439363"/>
            <a:ext cx="122341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文档号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&amp;&amp;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词频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4555744" y="2493602"/>
          <a:ext cx="1263600" cy="42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1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2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21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400" dirty="0">
                          <a:solidFill>
                            <a:sysClr val="windowText" lastClr="000000"/>
                          </a:solidFill>
                        </a:rPr>
                        <a:t>10</a:t>
                      </a:r>
                      <a:endParaRPr lang="zh-CN" altLang="en-US" sz="14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4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6</a:t>
                      </a:r>
                      <a:endParaRPr lang="zh-CN" altLang="en-US" sz="14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3072384" y="2334870"/>
            <a:ext cx="8947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文档号：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3072384" y="2704202"/>
            <a:ext cx="73609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词频：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7" name="直线箭头连接符 6"/>
          <p:cNvCxnSpPr/>
          <p:nvPr/>
        </p:nvCxnSpPr>
        <p:spPr>
          <a:xfrm>
            <a:off x="4640632" y="1716362"/>
            <a:ext cx="0" cy="777240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文本框 7"/>
          <p:cNvSpPr txBox="1"/>
          <p:nvPr/>
        </p:nvSpPr>
        <p:spPr>
          <a:xfrm>
            <a:off x="4317466" y="1439363"/>
            <a:ext cx="64633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文档号</a:t>
            </a:r>
          </a:p>
        </p:txBody>
      </p:sp>
      <p:cxnSp>
        <p:nvCxnSpPr>
          <p:cNvPr id="9" name="直线箭头连接符 8"/>
          <p:cNvCxnSpPr/>
          <p:nvPr/>
        </p:nvCxnSpPr>
        <p:spPr>
          <a:xfrm>
            <a:off x="5187859" y="1716362"/>
            <a:ext cx="0" cy="777240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文本框 9"/>
          <p:cNvSpPr txBox="1"/>
          <p:nvPr/>
        </p:nvSpPr>
        <p:spPr>
          <a:xfrm>
            <a:off x="4941322" y="1439363"/>
            <a:ext cx="4924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词频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4555744" y="2493602"/>
          <a:ext cx="1263600" cy="42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1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2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21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400" dirty="0">
                          <a:solidFill>
                            <a:sysClr val="windowText" lastClr="000000"/>
                          </a:solidFill>
                        </a:rPr>
                        <a:t>16</a:t>
                      </a:r>
                      <a:endParaRPr lang="zh-CN" altLang="en-US" sz="14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4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3151042" y="2565702"/>
            <a:ext cx="7312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位置：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7" name="直线箭头连接符 6"/>
          <p:cNvCxnSpPr/>
          <p:nvPr/>
        </p:nvCxnSpPr>
        <p:spPr>
          <a:xfrm>
            <a:off x="4768451" y="1716362"/>
            <a:ext cx="0" cy="777240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文本框 7"/>
          <p:cNvSpPr txBox="1"/>
          <p:nvPr/>
        </p:nvSpPr>
        <p:spPr>
          <a:xfrm>
            <a:off x="4555744" y="1439363"/>
            <a:ext cx="139974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位置（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）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4555744" y="2493602"/>
          <a:ext cx="1263600" cy="42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21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2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21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400" dirty="0">
                          <a:solidFill>
                            <a:sysClr val="windowText" lastClr="000000"/>
                          </a:solidFill>
                        </a:rPr>
                        <a:t>17</a:t>
                      </a:r>
                      <a:endParaRPr lang="zh-CN" altLang="en-US" sz="14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4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1</a:t>
                      </a:r>
                      <a:endParaRPr lang="zh-CN" altLang="en-US" sz="14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97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3161485" y="2355101"/>
            <a:ext cx="7409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位置：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6" name="直线箭头连接符 5"/>
          <p:cNvCxnSpPr/>
          <p:nvPr/>
        </p:nvCxnSpPr>
        <p:spPr>
          <a:xfrm>
            <a:off x="4768451" y="1716362"/>
            <a:ext cx="0" cy="777240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文本框 6"/>
          <p:cNvSpPr txBox="1"/>
          <p:nvPr/>
        </p:nvSpPr>
        <p:spPr>
          <a:xfrm>
            <a:off x="3454708" y="1439362"/>
            <a:ext cx="143340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位置（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）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3161485" y="2704202"/>
            <a:ext cx="10058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payload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：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a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" name="直线连接符 9"/>
          <p:cNvCxnSpPr/>
          <p:nvPr/>
        </p:nvCxnSpPr>
        <p:spPr>
          <a:xfrm>
            <a:off x="4972507" y="1716362"/>
            <a:ext cx="0" cy="7772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线连接符 13"/>
          <p:cNvCxnSpPr/>
          <p:nvPr/>
        </p:nvCxnSpPr>
        <p:spPr>
          <a:xfrm>
            <a:off x="5819344" y="1716362"/>
            <a:ext cx="0" cy="77723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文本框 20"/>
          <p:cNvSpPr txBox="1"/>
          <p:nvPr/>
        </p:nvSpPr>
        <p:spPr>
          <a:xfrm>
            <a:off x="5036296" y="1438544"/>
            <a:ext cx="97291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payload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7" name="直线箭头连接符 26"/>
          <p:cNvCxnSpPr/>
          <p:nvPr/>
        </p:nvCxnSpPr>
        <p:spPr>
          <a:xfrm>
            <a:off x="4972507" y="1839510"/>
            <a:ext cx="846837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线箭头连接符 28"/>
          <p:cNvCxnSpPr/>
          <p:nvPr/>
        </p:nvCxnSpPr>
        <p:spPr>
          <a:xfrm>
            <a:off x="5152065" y="2914802"/>
            <a:ext cx="0" cy="777240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线箭头连接符 29"/>
          <p:cNvCxnSpPr/>
          <p:nvPr/>
        </p:nvCxnSpPr>
        <p:spPr>
          <a:xfrm>
            <a:off x="5591336" y="2914802"/>
            <a:ext cx="0" cy="777240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文本框 30"/>
          <p:cNvSpPr txBox="1"/>
          <p:nvPr/>
        </p:nvSpPr>
        <p:spPr>
          <a:xfrm>
            <a:off x="4353897" y="3666200"/>
            <a:ext cx="107478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payload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长度</a:t>
            </a:r>
          </a:p>
        </p:txBody>
      </p:sp>
      <p:sp>
        <p:nvSpPr>
          <p:cNvPr id="32" name="文本框 31"/>
          <p:cNvSpPr txBox="1"/>
          <p:nvPr/>
        </p:nvSpPr>
        <p:spPr>
          <a:xfrm>
            <a:off x="5395925" y="3666200"/>
            <a:ext cx="8130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a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的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ASCII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3742580" y="2030288"/>
          <a:ext cx="62784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" name="矩形 4"/>
          <p:cNvSpPr/>
          <p:nvPr/>
        </p:nvSpPr>
        <p:spPr>
          <a:xfrm>
            <a:off x="1441950" y="2031959"/>
            <a:ext cx="230063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ByteBlockPool的buffers[ ][ ]</a:t>
            </a:r>
          </a:p>
        </p:txBody>
      </p:sp>
      <p:sp>
        <p:nvSpPr>
          <p:cNvPr id="6" name="文本框 5"/>
          <p:cNvSpPr txBox="1"/>
          <p:nvPr/>
        </p:nvSpPr>
        <p:spPr>
          <a:xfrm>
            <a:off x="3742580" y="242268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4087044" y="2422690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" name="文本框 9"/>
          <p:cNvSpPr txBox="1"/>
          <p:nvPr/>
        </p:nvSpPr>
        <p:spPr>
          <a:xfrm>
            <a:off x="4391214" y="242268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1" name="文本框 10"/>
          <p:cNvSpPr txBox="1"/>
          <p:nvPr/>
        </p:nvSpPr>
        <p:spPr>
          <a:xfrm>
            <a:off x="4695384" y="242268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" name="文本框 11"/>
          <p:cNvSpPr txBox="1"/>
          <p:nvPr/>
        </p:nvSpPr>
        <p:spPr>
          <a:xfrm>
            <a:off x="5039848" y="242268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" name="文本框 12"/>
          <p:cNvSpPr txBox="1"/>
          <p:nvPr/>
        </p:nvSpPr>
        <p:spPr>
          <a:xfrm>
            <a:off x="5344018" y="242268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7" name="文本框 16"/>
          <p:cNvSpPr txBox="1"/>
          <p:nvPr/>
        </p:nvSpPr>
        <p:spPr>
          <a:xfrm>
            <a:off x="5671326" y="242268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8" name="文本框 17"/>
          <p:cNvSpPr txBox="1"/>
          <p:nvPr/>
        </p:nvSpPr>
        <p:spPr>
          <a:xfrm>
            <a:off x="6015790" y="242268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9" name="文本框 18"/>
          <p:cNvSpPr txBox="1"/>
          <p:nvPr/>
        </p:nvSpPr>
        <p:spPr>
          <a:xfrm>
            <a:off x="6279076" y="242268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3" name="文本框 22"/>
          <p:cNvSpPr txBox="1"/>
          <p:nvPr/>
        </p:nvSpPr>
        <p:spPr>
          <a:xfrm>
            <a:off x="6608151" y="242268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" name="文本框 23"/>
          <p:cNvSpPr txBox="1"/>
          <p:nvPr/>
        </p:nvSpPr>
        <p:spPr>
          <a:xfrm>
            <a:off x="6914873" y="2422683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7319382" y="2422684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5391722" y="725214"/>
            <a:ext cx="15448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</a:t>
            </a:r>
            <a:r>
              <a:rPr kumimoji="1" lang="zh-CN" altLang="en-US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：“</a:t>
            </a:r>
            <a:r>
              <a:rPr kumimoji="1" lang="en-US" altLang="zh-CN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r>
              <a:rPr kumimoji="1" lang="zh-CN" altLang="en-US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</a:t>
            </a:r>
          </a:p>
        </p:txBody>
      </p:sp>
      <p:sp>
        <p:nvSpPr>
          <p:cNvPr id="28" name="文本框 27"/>
          <p:cNvSpPr txBox="1"/>
          <p:nvPr/>
        </p:nvSpPr>
        <p:spPr>
          <a:xfrm>
            <a:off x="7687081" y="2431504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9" name="文本框 28"/>
          <p:cNvSpPr txBox="1"/>
          <p:nvPr/>
        </p:nvSpPr>
        <p:spPr>
          <a:xfrm>
            <a:off x="8078462" y="2440325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0" name="文本框 29"/>
          <p:cNvSpPr txBox="1"/>
          <p:nvPr/>
        </p:nvSpPr>
        <p:spPr>
          <a:xfrm>
            <a:off x="8469891" y="2422683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1" name="文本框 30"/>
          <p:cNvSpPr txBox="1"/>
          <p:nvPr/>
        </p:nvSpPr>
        <p:spPr>
          <a:xfrm>
            <a:off x="8874400" y="2422683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2" name="文本框 31"/>
          <p:cNvSpPr txBox="1"/>
          <p:nvPr/>
        </p:nvSpPr>
        <p:spPr>
          <a:xfrm>
            <a:off x="9280416" y="2422682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3" name="文本框 32"/>
          <p:cNvSpPr txBox="1"/>
          <p:nvPr/>
        </p:nvSpPr>
        <p:spPr>
          <a:xfrm>
            <a:off x="9660275" y="2422682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34" name="直线箭头连接符 33"/>
          <p:cNvCxnSpPr/>
          <p:nvPr/>
        </p:nvCxnSpPr>
        <p:spPr>
          <a:xfrm>
            <a:off x="4514508" y="1499388"/>
            <a:ext cx="0" cy="53090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线箭头连接符 36"/>
          <p:cNvCxnSpPr/>
          <p:nvPr/>
        </p:nvCxnSpPr>
        <p:spPr>
          <a:xfrm>
            <a:off x="4522832" y="1683393"/>
            <a:ext cx="1968648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线箭头连接符 38"/>
          <p:cNvCxnSpPr/>
          <p:nvPr/>
        </p:nvCxnSpPr>
        <p:spPr>
          <a:xfrm>
            <a:off x="6487105" y="1683393"/>
            <a:ext cx="1955559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线箭头连接符 40"/>
          <p:cNvCxnSpPr/>
          <p:nvPr/>
        </p:nvCxnSpPr>
        <p:spPr>
          <a:xfrm>
            <a:off x="3830567" y="1683393"/>
            <a:ext cx="0" cy="346895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文本框 43"/>
          <p:cNvSpPr txBox="1"/>
          <p:nvPr/>
        </p:nvSpPr>
        <p:spPr>
          <a:xfrm>
            <a:off x="4907794" y="1363228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文档号、词频</a:t>
            </a:r>
          </a:p>
        </p:txBody>
      </p:sp>
      <p:sp>
        <p:nvSpPr>
          <p:cNvPr id="45" name="文本框 44"/>
          <p:cNvSpPr txBox="1"/>
          <p:nvPr/>
        </p:nvSpPr>
        <p:spPr>
          <a:xfrm>
            <a:off x="6435724" y="1360889"/>
            <a:ext cx="20896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、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payload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、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3503324" y="136088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48" name="直线箭头连接符 47"/>
          <p:cNvCxnSpPr/>
          <p:nvPr/>
        </p:nvCxnSpPr>
        <p:spPr>
          <a:xfrm>
            <a:off x="4226243" y="1253048"/>
            <a:ext cx="0" cy="777240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文本框 49"/>
          <p:cNvSpPr txBox="1"/>
          <p:nvPr/>
        </p:nvSpPr>
        <p:spPr>
          <a:xfrm>
            <a:off x="3479248" y="980361"/>
            <a:ext cx="11336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“b”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的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ASCII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56" name="直线箭头连接符 55"/>
          <p:cNvCxnSpPr/>
          <p:nvPr/>
        </p:nvCxnSpPr>
        <p:spPr>
          <a:xfrm>
            <a:off x="6487105" y="1499388"/>
            <a:ext cx="0" cy="53090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线箭头连接符 56"/>
          <p:cNvCxnSpPr/>
          <p:nvPr/>
        </p:nvCxnSpPr>
        <p:spPr>
          <a:xfrm>
            <a:off x="8442664" y="1499388"/>
            <a:ext cx="0" cy="53090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6" name="表格 35"/>
          <p:cNvGraphicFramePr>
            <a:graphicFrameLocks noGrp="1"/>
          </p:cNvGraphicFramePr>
          <p:nvPr/>
        </p:nvGraphicFramePr>
        <p:xfrm>
          <a:off x="3742580" y="2030288"/>
          <a:ext cx="62784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14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7" name="矩形 36"/>
          <p:cNvSpPr/>
          <p:nvPr/>
        </p:nvSpPr>
        <p:spPr>
          <a:xfrm>
            <a:off x="1441950" y="2031959"/>
            <a:ext cx="230063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ByteBlockPool的buffers[ ][ ]</a:t>
            </a:r>
          </a:p>
        </p:txBody>
      </p:sp>
      <p:sp>
        <p:nvSpPr>
          <p:cNvPr id="38" name="文本框 37"/>
          <p:cNvSpPr txBox="1"/>
          <p:nvPr/>
        </p:nvSpPr>
        <p:spPr>
          <a:xfrm>
            <a:off x="3742580" y="242268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4087044" y="2422690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4391214" y="242268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4695384" y="242268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5039848" y="242268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3" name="文本框 42"/>
          <p:cNvSpPr txBox="1"/>
          <p:nvPr/>
        </p:nvSpPr>
        <p:spPr>
          <a:xfrm>
            <a:off x="5344018" y="242268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5671326" y="242268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6015790" y="242268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6279076" y="242268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6608151" y="242268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8" name="文本框 47"/>
          <p:cNvSpPr txBox="1"/>
          <p:nvPr/>
        </p:nvSpPr>
        <p:spPr>
          <a:xfrm>
            <a:off x="6914873" y="2422683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7319382" y="2422684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5391722" y="725214"/>
            <a:ext cx="15448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</a:t>
            </a:r>
            <a:r>
              <a:rPr kumimoji="1" lang="zh-CN" altLang="en-US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：“</a:t>
            </a:r>
            <a:r>
              <a:rPr kumimoji="1" lang="en-US" altLang="zh-CN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r>
              <a:rPr kumimoji="1" lang="zh-CN" altLang="en-US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</a:t>
            </a:r>
          </a:p>
        </p:txBody>
      </p:sp>
      <p:sp>
        <p:nvSpPr>
          <p:cNvPr id="51" name="文本框 50"/>
          <p:cNvSpPr txBox="1"/>
          <p:nvPr/>
        </p:nvSpPr>
        <p:spPr>
          <a:xfrm>
            <a:off x="7687081" y="2431504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2" name="文本框 51"/>
          <p:cNvSpPr txBox="1"/>
          <p:nvPr/>
        </p:nvSpPr>
        <p:spPr>
          <a:xfrm>
            <a:off x="8078462" y="2440325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3" name="文本框 52"/>
          <p:cNvSpPr txBox="1"/>
          <p:nvPr/>
        </p:nvSpPr>
        <p:spPr>
          <a:xfrm>
            <a:off x="8469891" y="2422683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4" name="文本框 53"/>
          <p:cNvSpPr txBox="1"/>
          <p:nvPr/>
        </p:nvSpPr>
        <p:spPr>
          <a:xfrm>
            <a:off x="8874400" y="2422683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5" name="文本框 54"/>
          <p:cNvSpPr txBox="1"/>
          <p:nvPr/>
        </p:nvSpPr>
        <p:spPr>
          <a:xfrm>
            <a:off x="9280416" y="2422682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9660275" y="2422682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57" name="直线箭头连接符 56"/>
          <p:cNvCxnSpPr/>
          <p:nvPr/>
        </p:nvCxnSpPr>
        <p:spPr>
          <a:xfrm>
            <a:off x="4514508" y="1499388"/>
            <a:ext cx="0" cy="53090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线箭头连接符 57"/>
          <p:cNvCxnSpPr/>
          <p:nvPr/>
        </p:nvCxnSpPr>
        <p:spPr>
          <a:xfrm>
            <a:off x="4522832" y="1683393"/>
            <a:ext cx="1968648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直线箭头连接符 58"/>
          <p:cNvCxnSpPr/>
          <p:nvPr/>
        </p:nvCxnSpPr>
        <p:spPr>
          <a:xfrm>
            <a:off x="6487105" y="1683393"/>
            <a:ext cx="3530378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线箭头连接符 59"/>
          <p:cNvCxnSpPr/>
          <p:nvPr/>
        </p:nvCxnSpPr>
        <p:spPr>
          <a:xfrm>
            <a:off x="3830567" y="1683393"/>
            <a:ext cx="0" cy="346895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文本框 60"/>
          <p:cNvSpPr txBox="1"/>
          <p:nvPr/>
        </p:nvSpPr>
        <p:spPr>
          <a:xfrm>
            <a:off x="4907794" y="1363228"/>
            <a:ext cx="11079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文档号、词频</a:t>
            </a:r>
          </a:p>
        </p:txBody>
      </p:sp>
      <p:sp>
        <p:nvSpPr>
          <p:cNvPr id="62" name="文本框 61"/>
          <p:cNvSpPr txBox="1"/>
          <p:nvPr/>
        </p:nvSpPr>
        <p:spPr>
          <a:xfrm>
            <a:off x="7313373" y="1371446"/>
            <a:ext cx="20896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、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payload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、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3503324" y="136088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64" name="直线箭头连接符 63"/>
          <p:cNvCxnSpPr/>
          <p:nvPr/>
        </p:nvCxnSpPr>
        <p:spPr>
          <a:xfrm>
            <a:off x="4226243" y="1253048"/>
            <a:ext cx="0" cy="777240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文本框 64"/>
          <p:cNvSpPr txBox="1"/>
          <p:nvPr/>
        </p:nvSpPr>
        <p:spPr>
          <a:xfrm>
            <a:off x="3479248" y="980361"/>
            <a:ext cx="11336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“b”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的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ASCII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66" name="直线箭头连接符 65"/>
          <p:cNvCxnSpPr/>
          <p:nvPr/>
        </p:nvCxnSpPr>
        <p:spPr>
          <a:xfrm>
            <a:off x="6487105" y="1499388"/>
            <a:ext cx="0" cy="53090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8" name="表格 67"/>
          <p:cNvGraphicFramePr>
            <a:graphicFrameLocks noGrp="1"/>
          </p:cNvGraphicFramePr>
          <p:nvPr/>
        </p:nvGraphicFramePr>
        <p:xfrm>
          <a:off x="3739083" y="3660613"/>
          <a:ext cx="6278400" cy="392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24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24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17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69" name="文本框 68"/>
          <p:cNvSpPr txBox="1"/>
          <p:nvPr/>
        </p:nvSpPr>
        <p:spPr>
          <a:xfrm>
            <a:off x="3739083" y="4053014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0" name="文本框 69"/>
          <p:cNvSpPr txBox="1"/>
          <p:nvPr/>
        </p:nvSpPr>
        <p:spPr>
          <a:xfrm>
            <a:off x="4143157" y="4055583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1" name="文本框 70"/>
          <p:cNvSpPr txBox="1"/>
          <p:nvPr/>
        </p:nvSpPr>
        <p:spPr>
          <a:xfrm>
            <a:off x="4519836" y="4053014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2" name="文本框 71"/>
          <p:cNvSpPr txBox="1"/>
          <p:nvPr/>
        </p:nvSpPr>
        <p:spPr>
          <a:xfrm>
            <a:off x="4943037" y="4053177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3" name="文本框 72"/>
          <p:cNvSpPr txBox="1"/>
          <p:nvPr/>
        </p:nvSpPr>
        <p:spPr>
          <a:xfrm>
            <a:off x="5321037" y="4053014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5" name="文本框 74"/>
          <p:cNvSpPr txBox="1"/>
          <p:nvPr/>
        </p:nvSpPr>
        <p:spPr>
          <a:xfrm>
            <a:off x="5727439" y="4055580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6100361" y="4053177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8" name="文本框 77"/>
          <p:cNvSpPr txBox="1"/>
          <p:nvPr/>
        </p:nvSpPr>
        <p:spPr>
          <a:xfrm>
            <a:off x="6514213" y="4054237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9" name="文本框 78"/>
          <p:cNvSpPr txBox="1"/>
          <p:nvPr/>
        </p:nvSpPr>
        <p:spPr>
          <a:xfrm>
            <a:off x="6905618" y="4044356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0" name="文本框 79"/>
          <p:cNvSpPr txBox="1"/>
          <p:nvPr/>
        </p:nvSpPr>
        <p:spPr>
          <a:xfrm>
            <a:off x="7278540" y="4054238"/>
            <a:ext cx="3642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88" name="直线箭头连接符 87"/>
          <p:cNvCxnSpPr/>
          <p:nvPr/>
        </p:nvCxnSpPr>
        <p:spPr>
          <a:xfrm>
            <a:off x="7655093" y="3129713"/>
            <a:ext cx="0" cy="53090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直线箭头连接符 88"/>
          <p:cNvCxnSpPr/>
          <p:nvPr/>
        </p:nvCxnSpPr>
        <p:spPr>
          <a:xfrm>
            <a:off x="3739083" y="3284449"/>
            <a:ext cx="391601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文本框 90"/>
          <p:cNvSpPr txBox="1"/>
          <p:nvPr/>
        </p:nvSpPr>
        <p:spPr>
          <a:xfrm>
            <a:off x="5001018" y="2991218"/>
            <a:ext cx="20896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、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payload</a:t>
            </a:r>
            <a:r>
              <a:rPr kumimoji="1"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、</a:t>
            </a:r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92" name="直线箭头连接符 91"/>
          <p:cNvCxnSpPr/>
          <p:nvPr/>
        </p:nvCxnSpPr>
        <p:spPr>
          <a:xfrm>
            <a:off x="6878415" y="1797978"/>
            <a:ext cx="0" cy="23231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直线箭头连接符 94"/>
          <p:cNvCxnSpPr/>
          <p:nvPr/>
        </p:nvCxnSpPr>
        <p:spPr>
          <a:xfrm>
            <a:off x="8435681" y="1797978"/>
            <a:ext cx="0" cy="232310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直线箭头连接符 95"/>
          <p:cNvCxnSpPr/>
          <p:nvPr/>
        </p:nvCxnSpPr>
        <p:spPr>
          <a:xfrm>
            <a:off x="6878415" y="1917986"/>
            <a:ext cx="1557266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8" name="文本框 97"/>
          <p:cNvSpPr txBox="1"/>
          <p:nvPr/>
        </p:nvSpPr>
        <p:spPr>
          <a:xfrm>
            <a:off x="7391677" y="1706145"/>
            <a:ext cx="5838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index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2912263" y="937212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3529944" y="0"/>
            <a:ext cx="59432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，域名：“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”，域值：“</a:t>
            </a:r>
            <a:r>
              <a:rPr kumimoji="1" lang="en-US" altLang="zh-CN" b="1" dirty="0">
                <a:solidFill>
                  <a:srgbClr val="C00000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book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book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is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</a:t>
            </a:r>
          </a:p>
        </p:txBody>
      </p:sp>
      <p:sp>
        <p:nvSpPr>
          <p:cNvPr id="6" name="矩形 5"/>
          <p:cNvSpPr/>
          <p:nvPr/>
        </p:nvSpPr>
        <p:spPr>
          <a:xfrm>
            <a:off x="611633" y="938883"/>
            <a:ext cx="230063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ByteBlockPool的buffers[ ][ ]</a:t>
            </a:r>
          </a:p>
        </p:txBody>
      </p:sp>
      <p:graphicFrame>
        <p:nvGraphicFramePr>
          <p:cNvPr id="10" name="表格 9"/>
          <p:cNvGraphicFramePr>
            <a:graphicFrameLocks noGrp="1"/>
          </p:cNvGraphicFramePr>
          <p:nvPr/>
        </p:nvGraphicFramePr>
        <p:xfrm>
          <a:off x="65853" y="1734292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book</a:t>
                      </a:r>
                      <a:endParaRPr lang="zh-CN" altLang="en-US" sz="12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11" name="文本框 10"/>
          <p:cNvSpPr txBox="1"/>
          <p:nvPr/>
        </p:nvSpPr>
        <p:spPr>
          <a:xfrm>
            <a:off x="611633" y="1251417"/>
            <a:ext cx="13068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12" name="文本框 11"/>
          <p:cNvSpPr txBox="1"/>
          <p:nvPr/>
        </p:nvSpPr>
        <p:spPr>
          <a:xfrm>
            <a:off x="10256099" y="1257612"/>
            <a:ext cx="9797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title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13" name="文本框 12"/>
          <p:cNvSpPr txBox="1"/>
          <p:nvPr/>
        </p:nvSpPr>
        <p:spPr>
          <a:xfrm>
            <a:off x="-37117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4" name="表格 13"/>
          <p:cNvGraphicFramePr>
            <a:graphicFrameLocks noGrp="1"/>
          </p:cNvGraphicFramePr>
          <p:nvPr/>
        </p:nvGraphicFramePr>
        <p:xfrm>
          <a:off x="130221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5" name="文本框 14"/>
          <p:cNvSpPr txBox="1"/>
          <p:nvPr/>
        </p:nvSpPr>
        <p:spPr>
          <a:xfrm>
            <a:off x="-37117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6" name="表格 15"/>
          <p:cNvGraphicFramePr>
            <a:graphicFrameLocks noGrp="1"/>
          </p:cNvGraphicFramePr>
          <p:nvPr/>
        </p:nvGraphicFramePr>
        <p:xfrm>
          <a:off x="1302219" y="3614003"/>
          <a:ext cx="1281600" cy="314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5" name="文本框 24"/>
          <p:cNvSpPr txBox="1"/>
          <p:nvPr/>
        </p:nvSpPr>
        <p:spPr>
          <a:xfrm>
            <a:off x="-37117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6" name="表格 25"/>
          <p:cNvGraphicFramePr>
            <a:graphicFrameLocks noGrp="1"/>
          </p:cNvGraphicFramePr>
          <p:nvPr/>
        </p:nvGraphicFramePr>
        <p:xfrm>
          <a:off x="130221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7" name="文本框 26"/>
          <p:cNvSpPr txBox="1"/>
          <p:nvPr/>
        </p:nvSpPr>
        <p:spPr>
          <a:xfrm>
            <a:off x="-37117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8" name="表格 27"/>
          <p:cNvGraphicFramePr>
            <a:graphicFrameLocks noGrp="1"/>
          </p:cNvGraphicFramePr>
          <p:nvPr/>
        </p:nvGraphicFramePr>
        <p:xfrm>
          <a:off x="130221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9" name="文本框 28"/>
          <p:cNvSpPr txBox="1"/>
          <p:nvPr/>
        </p:nvSpPr>
        <p:spPr>
          <a:xfrm>
            <a:off x="-37117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30" name="表格 29"/>
          <p:cNvGraphicFramePr>
            <a:graphicFrameLocks noGrp="1"/>
          </p:cNvGraphicFramePr>
          <p:nvPr/>
        </p:nvGraphicFramePr>
        <p:xfrm>
          <a:off x="1302219" y="5472539"/>
          <a:ext cx="1269493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82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1" name="文本框 30"/>
          <p:cNvSpPr txBox="1"/>
          <p:nvPr/>
        </p:nvSpPr>
        <p:spPr>
          <a:xfrm>
            <a:off x="-37117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32" name="表格 31"/>
          <p:cNvGraphicFramePr>
            <a:graphicFrameLocks noGrp="1"/>
          </p:cNvGraphicFramePr>
          <p:nvPr/>
        </p:nvGraphicFramePr>
        <p:xfrm>
          <a:off x="130221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33" name="表格 32"/>
          <p:cNvGraphicFramePr>
            <a:graphicFrameLocks noGrp="1"/>
          </p:cNvGraphicFramePr>
          <p:nvPr/>
        </p:nvGraphicFramePr>
        <p:xfrm>
          <a:off x="9593268" y="1733879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36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文本框 33"/>
          <p:cNvSpPr txBox="1"/>
          <p:nvPr/>
        </p:nvSpPr>
        <p:spPr>
          <a:xfrm>
            <a:off x="1314111" y="33184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1637201" y="331650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1945645" y="3316501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2254089" y="3316500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1302219" y="394375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1625309" y="394182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1933753" y="394182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2242197" y="394182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3" name="文本框 42"/>
          <p:cNvSpPr txBox="1"/>
          <p:nvPr/>
        </p:nvSpPr>
        <p:spPr>
          <a:xfrm>
            <a:off x="1321005" y="456586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1644095" y="456393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1952539" y="4563933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2260983" y="45639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1336229" y="519747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8" name="文本框 47"/>
          <p:cNvSpPr txBox="1"/>
          <p:nvPr/>
        </p:nvSpPr>
        <p:spPr>
          <a:xfrm>
            <a:off x="1659319" y="519554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9" name="文本框 48"/>
          <p:cNvSpPr txBox="1"/>
          <p:nvPr/>
        </p:nvSpPr>
        <p:spPr>
          <a:xfrm>
            <a:off x="1967763" y="5195539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2276207" y="5195538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5" name="文本框 54"/>
          <p:cNvSpPr txBox="1"/>
          <p:nvPr/>
        </p:nvSpPr>
        <p:spPr>
          <a:xfrm>
            <a:off x="1339941" y="582366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6" name="文本框 55"/>
          <p:cNvSpPr txBox="1"/>
          <p:nvPr/>
        </p:nvSpPr>
        <p:spPr>
          <a:xfrm>
            <a:off x="1663031" y="582173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7" name="文本框 56"/>
          <p:cNvSpPr txBox="1"/>
          <p:nvPr/>
        </p:nvSpPr>
        <p:spPr>
          <a:xfrm>
            <a:off x="1971475" y="582173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8" name="文本框 57"/>
          <p:cNvSpPr txBox="1"/>
          <p:nvPr/>
        </p:nvSpPr>
        <p:spPr>
          <a:xfrm>
            <a:off x="2279919" y="5821735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59" name="文本框 58"/>
          <p:cNvSpPr txBox="1"/>
          <p:nvPr/>
        </p:nvSpPr>
        <p:spPr>
          <a:xfrm>
            <a:off x="1332897" y="646076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1655987" y="645883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1964431" y="64588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2272875" y="64588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9512723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64" name="表格 63"/>
          <p:cNvGraphicFramePr>
            <a:graphicFrameLocks noGrp="1"/>
          </p:cNvGraphicFramePr>
          <p:nvPr/>
        </p:nvGraphicFramePr>
        <p:xfrm>
          <a:off x="1085205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65" name="文本框 64"/>
          <p:cNvSpPr txBox="1"/>
          <p:nvPr/>
        </p:nvSpPr>
        <p:spPr>
          <a:xfrm>
            <a:off x="9512723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66" name="表格 65"/>
          <p:cNvGraphicFramePr>
            <a:graphicFrameLocks noGrp="1"/>
          </p:cNvGraphicFramePr>
          <p:nvPr/>
        </p:nvGraphicFramePr>
        <p:xfrm>
          <a:off x="10852059" y="3614003"/>
          <a:ext cx="1281600" cy="365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67" name="文本框 66"/>
          <p:cNvSpPr txBox="1"/>
          <p:nvPr/>
        </p:nvSpPr>
        <p:spPr>
          <a:xfrm>
            <a:off x="9512723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68" name="表格 67"/>
          <p:cNvGraphicFramePr>
            <a:graphicFrameLocks noGrp="1"/>
          </p:cNvGraphicFramePr>
          <p:nvPr/>
        </p:nvGraphicFramePr>
        <p:xfrm>
          <a:off x="1085205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69" name="文本框 68"/>
          <p:cNvSpPr txBox="1"/>
          <p:nvPr/>
        </p:nvSpPr>
        <p:spPr>
          <a:xfrm>
            <a:off x="9512723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70" name="表格 69"/>
          <p:cNvGraphicFramePr>
            <a:graphicFrameLocks noGrp="1"/>
          </p:cNvGraphicFramePr>
          <p:nvPr/>
        </p:nvGraphicFramePr>
        <p:xfrm>
          <a:off x="1085205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71" name="文本框 70"/>
          <p:cNvSpPr txBox="1"/>
          <p:nvPr/>
        </p:nvSpPr>
        <p:spPr>
          <a:xfrm>
            <a:off x="9512723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72" name="表格 71"/>
          <p:cNvGraphicFramePr>
            <a:graphicFrameLocks noGrp="1"/>
          </p:cNvGraphicFramePr>
          <p:nvPr/>
        </p:nvGraphicFramePr>
        <p:xfrm>
          <a:off x="10852059" y="547253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73" name="文本框 72"/>
          <p:cNvSpPr txBox="1"/>
          <p:nvPr/>
        </p:nvSpPr>
        <p:spPr>
          <a:xfrm>
            <a:off x="9512723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74" name="表格 73"/>
          <p:cNvGraphicFramePr>
            <a:graphicFrameLocks noGrp="1"/>
          </p:cNvGraphicFramePr>
          <p:nvPr/>
        </p:nvGraphicFramePr>
        <p:xfrm>
          <a:off x="1085205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75" name="文本框 74"/>
          <p:cNvSpPr txBox="1"/>
          <p:nvPr/>
        </p:nvSpPr>
        <p:spPr>
          <a:xfrm>
            <a:off x="10863951" y="33184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11187041" y="331650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7" name="文本框 76"/>
          <p:cNvSpPr txBox="1"/>
          <p:nvPr/>
        </p:nvSpPr>
        <p:spPr>
          <a:xfrm>
            <a:off x="11495485" y="3316501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8" name="文本框 77"/>
          <p:cNvSpPr txBox="1"/>
          <p:nvPr/>
        </p:nvSpPr>
        <p:spPr>
          <a:xfrm>
            <a:off x="11803929" y="3316500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9" name="文本框 78"/>
          <p:cNvSpPr txBox="1"/>
          <p:nvPr/>
        </p:nvSpPr>
        <p:spPr>
          <a:xfrm>
            <a:off x="10852059" y="394375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0" name="文本框 79"/>
          <p:cNvSpPr txBox="1"/>
          <p:nvPr/>
        </p:nvSpPr>
        <p:spPr>
          <a:xfrm>
            <a:off x="11175149" y="39418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1" name="文本框 80"/>
          <p:cNvSpPr txBox="1"/>
          <p:nvPr/>
        </p:nvSpPr>
        <p:spPr>
          <a:xfrm>
            <a:off x="11483593" y="39418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2" name="文本框 81"/>
          <p:cNvSpPr txBox="1"/>
          <p:nvPr/>
        </p:nvSpPr>
        <p:spPr>
          <a:xfrm>
            <a:off x="11792037" y="394182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3" name="文本框 82"/>
          <p:cNvSpPr txBox="1"/>
          <p:nvPr/>
        </p:nvSpPr>
        <p:spPr>
          <a:xfrm>
            <a:off x="10870845" y="456586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4" name="文本框 83"/>
          <p:cNvSpPr txBox="1"/>
          <p:nvPr/>
        </p:nvSpPr>
        <p:spPr>
          <a:xfrm>
            <a:off x="11193935" y="456393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5" name="文本框 84"/>
          <p:cNvSpPr txBox="1"/>
          <p:nvPr/>
        </p:nvSpPr>
        <p:spPr>
          <a:xfrm>
            <a:off x="11502379" y="4563933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6" name="文本框 85"/>
          <p:cNvSpPr txBox="1"/>
          <p:nvPr/>
        </p:nvSpPr>
        <p:spPr>
          <a:xfrm>
            <a:off x="11810823" y="45639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7" name="文本框 86"/>
          <p:cNvSpPr txBox="1"/>
          <p:nvPr/>
        </p:nvSpPr>
        <p:spPr>
          <a:xfrm>
            <a:off x="10886069" y="519747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8" name="文本框 87"/>
          <p:cNvSpPr txBox="1"/>
          <p:nvPr/>
        </p:nvSpPr>
        <p:spPr>
          <a:xfrm>
            <a:off x="11209159" y="519554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9" name="文本框 88"/>
          <p:cNvSpPr txBox="1"/>
          <p:nvPr/>
        </p:nvSpPr>
        <p:spPr>
          <a:xfrm>
            <a:off x="11517603" y="5195539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0" name="文本框 89"/>
          <p:cNvSpPr txBox="1"/>
          <p:nvPr/>
        </p:nvSpPr>
        <p:spPr>
          <a:xfrm>
            <a:off x="11826047" y="5195538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1" name="文本框 90"/>
          <p:cNvSpPr txBox="1"/>
          <p:nvPr/>
        </p:nvSpPr>
        <p:spPr>
          <a:xfrm>
            <a:off x="10889781" y="582366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2" name="文本框 91"/>
          <p:cNvSpPr txBox="1"/>
          <p:nvPr/>
        </p:nvSpPr>
        <p:spPr>
          <a:xfrm>
            <a:off x="11212871" y="58217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3" name="文本框 92"/>
          <p:cNvSpPr txBox="1"/>
          <p:nvPr/>
        </p:nvSpPr>
        <p:spPr>
          <a:xfrm>
            <a:off x="11521315" y="58217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4" name="文本框 93"/>
          <p:cNvSpPr txBox="1"/>
          <p:nvPr/>
        </p:nvSpPr>
        <p:spPr>
          <a:xfrm>
            <a:off x="11829759" y="5821735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5" name="文本框 94"/>
          <p:cNvSpPr txBox="1"/>
          <p:nvPr/>
        </p:nvSpPr>
        <p:spPr>
          <a:xfrm>
            <a:off x="10897961" y="648945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6" name="文本框 95"/>
          <p:cNvSpPr txBox="1"/>
          <p:nvPr/>
        </p:nvSpPr>
        <p:spPr>
          <a:xfrm>
            <a:off x="11221051" y="648752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7" name="文本框 96"/>
          <p:cNvSpPr txBox="1"/>
          <p:nvPr/>
        </p:nvSpPr>
        <p:spPr>
          <a:xfrm>
            <a:off x="11529495" y="64875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11837939" y="64875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0" name="文本框 99"/>
          <p:cNvSpPr txBox="1"/>
          <p:nvPr/>
        </p:nvSpPr>
        <p:spPr>
          <a:xfrm>
            <a:off x="2976267" y="1329822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1" name="文本框 100"/>
          <p:cNvSpPr txBox="1"/>
          <p:nvPr/>
        </p:nvSpPr>
        <p:spPr>
          <a:xfrm>
            <a:off x="3342967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2" name="文本框 101"/>
          <p:cNvSpPr txBox="1"/>
          <p:nvPr/>
        </p:nvSpPr>
        <p:spPr>
          <a:xfrm>
            <a:off x="3773671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3" name="文本框 102"/>
          <p:cNvSpPr txBox="1"/>
          <p:nvPr/>
        </p:nvSpPr>
        <p:spPr>
          <a:xfrm>
            <a:off x="4171222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5" name="文本框 104"/>
          <p:cNvSpPr txBox="1"/>
          <p:nvPr/>
        </p:nvSpPr>
        <p:spPr>
          <a:xfrm>
            <a:off x="4555215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6" name="文本框 105"/>
          <p:cNvSpPr txBox="1"/>
          <p:nvPr/>
        </p:nvSpPr>
        <p:spPr>
          <a:xfrm>
            <a:off x="4921915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7" name="文本框 106"/>
          <p:cNvSpPr txBox="1"/>
          <p:nvPr/>
        </p:nvSpPr>
        <p:spPr>
          <a:xfrm>
            <a:off x="5352619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8" name="文本框 107"/>
          <p:cNvSpPr txBox="1"/>
          <p:nvPr/>
        </p:nvSpPr>
        <p:spPr>
          <a:xfrm>
            <a:off x="5750170" y="1329818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9" name="文本框 108"/>
          <p:cNvSpPr txBox="1"/>
          <p:nvPr/>
        </p:nvSpPr>
        <p:spPr>
          <a:xfrm>
            <a:off x="6145162" y="1327364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10" name="文本框 109"/>
          <p:cNvSpPr txBox="1"/>
          <p:nvPr/>
        </p:nvSpPr>
        <p:spPr>
          <a:xfrm>
            <a:off x="6511862" y="1327363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11" name="文本框 110"/>
          <p:cNvSpPr txBox="1"/>
          <p:nvPr/>
        </p:nvSpPr>
        <p:spPr>
          <a:xfrm>
            <a:off x="6897682" y="13273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12" name="文本框 111"/>
          <p:cNvSpPr txBox="1"/>
          <p:nvPr/>
        </p:nvSpPr>
        <p:spPr>
          <a:xfrm>
            <a:off x="7295233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13" name="文本框 112"/>
          <p:cNvSpPr txBox="1"/>
          <p:nvPr/>
        </p:nvSpPr>
        <p:spPr>
          <a:xfrm>
            <a:off x="7666794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14" name="文本框 113"/>
          <p:cNvSpPr txBox="1"/>
          <p:nvPr/>
        </p:nvSpPr>
        <p:spPr>
          <a:xfrm>
            <a:off x="8033494" y="13273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15" name="文本框 114"/>
          <p:cNvSpPr txBox="1"/>
          <p:nvPr/>
        </p:nvSpPr>
        <p:spPr>
          <a:xfrm>
            <a:off x="8464198" y="13273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16" name="文本框 115"/>
          <p:cNvSpPr txBox="1"/>
          <p:nvPr/>
        </p:nvSpPr>
        <p:spPr>
          <a:xfrm>
            <a:off x="8861749" y="132735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7" name="直线箭头连接符 116"/>
          <p:cNvCxnSpPr/>
          <p:nvPr/>
        </p:nvCxnSpPr>
        <p:spPr>
          <a:xfrm>
            <a:off x="3062941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文本框 6"/>
          <p:cNvSpPr txBox="1"/>
          <p:nvPr/>
        </p:nvSpPr>
        <p:spPr>
          <a:xfrm>
            <a:off x="2621906" y="42903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8" name="直线箭头连接符 117"/>
          <p:cNvCxnSpPr/>
          <p:nvPr/>
        </p:nvCxnSpPr>
        <p:spPr>
          <a:xfrm>
            <a:off x="3480184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>
            <a:off x="3910888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直线箭头连接符 121"/>
          <p:cNvCxnSpPr/>
          <p:nvPr/>
        </p:nvCxnSpPr>
        <p:spPr>
          <a:xfrm>
            <a:off x="4308439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直线箭头连接符 122"/>
          <p:cNvCxnSpPr/>
          <p:nvPr/>
        </p:nvCxnSpPr>
        <p:spPr>
          <a:xfrm>
            <a:off x="4692432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文本框 7"/>
          <p:cNvSpPr txBox="1"/>
          <p:nvPr/>
        </p:nvSpPr>
        <p:spPr>
          <a:xfrm>
            <a:off x="3027341" y="1652728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4" name="文本框 123"/>
          <p:cNvSpPr txBox="1"/>
          <p:nvPr/>
        </p:nvSpPr>
        <p:spPr>
          <a:xfrm>
            <a:off x="3773671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5" name="文本框 124"/>
          <p:cNvSpPr txBox="1"/>
          <p:nvPr/>
        </p:nvSpPr>
        <p:spPr>
          <a:xfrm>
            <a:off x="4157663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6" name="文本框 125"/>
          <p:cNvSpPr txBox="1"/>
          <p:nvPr/>
        </p:nvSpPr>
        <p:spPr>
          <a:xfrm>
            <a:off x="4547200" y="424189"/>
            <a:ext cx="2680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k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27" name="直线箭头连接符 126"/>
          <p:cNvCxnSpPr/>
          <p:nvPr/>
        </p:nvCxnSpPr>
        <p:spPr>
          <a:xfrm>
            <a:off x="6644509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文本框 8"/>
          <p:cNvSpPr txBox="1"/>
          <p:nvPr/>
        </p:nvSpPr>
        <p:spPr>
          <a:xfrm>
            <a:off x="7604463" y="1652728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28" name="直线箭头连接符 127"/>
          <p:cNvCxnSpPr/>
          <p:nvPr/>
        </p:nvCxnSpPr>
        <p:spPr>
          <a:xfrm>
            <a:off x="7075200" y="525636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9" name="文本框 128"/>
          <p:cNvSpPr txBox="1"/>
          <p:nvPr/>
        </p:nvSpPr>
        <p:spPr>
          <a:xfrm>
            <a:off x="6710179" y="24863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0" name="直线箭头连接符 129"/>
          <p:cNvCxnSpPr/>
          <p:nvPr/>
        </p:nvCxnSpPr>
        <p:spPr>
          <a:xfrm>
            <a:off x="727078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直线箭头连接符 130"/>
          <p:cNvCxnSpPr/>
          <p:nvPr/>
        </p:nvCxnSpPr>
        <p:spPr>
          <a:xfrm>
            <a:off x="886174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2" name="直线箭头连接符 131"/>
          <p:cNvCxnSpPr/>
          <p:nvPr/>
        </p:nvCxnSpPr>
        <p:spPr>
          <a:xfrm>
            <a:off x="7270789" y="816760"/>
            <a:ext cx="159096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文本框 132"/>
          <p:cNvSpPr txBox="1"/>
          <p:nvPr/>
        </p:nvSpPr>
        <p:spPr>
          <a:xfrm>
            <a:off x="7703550" y="419310"/>
            <a:ext cx="5838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index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5" name="直线箭头连接符 134"/>
          <p:cNvCxnSpPr/>
          <p:nvPr/>
        </p:nvCxnSpPr>
        <p:spPr>
          <a:xfrm>
            <a:off x="9097164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6" name="文本框 135"/>
          <p:cNvSpPr txBox="1"/>
          <p:nvPr/>
        </p:nvSpPr>
        <p:spPr>
          <a:xfrm>
            <a:off x="8828401" y="372413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37" name="表格 136"/>
          <p:cNvGraphicFramePr>
            <a:graphicFrameLocks noGrp="1"/>
          </p:cNvGraphicFramePr>
          <p:nvPr/>
        </p:nvGraphicFramePr>
        <p:xfrm>
          <a:off x="2928000" y="2169419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38" name="文本框 137"/>
          <p:cNvSpPr txBox="1"/>
          <p:nvPr/>
        </p:nvSpPr>
        <p:spPr>
          <a:xfrm>
            <a:off x="2947120" y="256202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9" name="文本框 138"/>
          <p:cNvSpPr txBox="1"/>
          <p:nvPr/>
        </p:nvSpPr>
        <p:spPr>
          <a:xfrm>
            <a:off x="3313820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0" name="文本框 139"/>
          <p:cNvSpPr txBox="1"/>
          <p:nvPr/>
        </p:nvSpPr>
        <p:spPr>
          <a:xfrm>
            <a:off x="3744524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1" name="文本框 140"/>
          <p:cNvSpPr txBox="1"/>
          <p:nvPr/>
        </p:nvSpPr>
        <p:spPr>
          <a:xfrm>
            <a:off x="4142075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2" name="文本框 141"/>
          <p:cNvSpPr txBox="1"/>
          <p:nvPr/>
        </p:nvSpPr>
        <p:spPr>
          <a:xfrm>
            <a:off x="4526068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20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3" name="文本框 142"/>
          <p:cNvSpPr txBox="1"/>
          <p:nvPr/>
        </p:nvSpPr>
        <p:spPr>
          <a:xfrm>
            <a:off x="4892768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4" name="文本框 143"/>
          <p:cNvSpPr txBox="1"/>
          <p:nvPr/>
        </p:nvSpPr>
        <p:spPr>
          <a:xfrm>
            <a:off x="5323472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5" name="文本框 144"/>
          <p:cNvSpPr txBox="1"/>
          <p:nvPr/>
        </p:nvSpPr>
        <p:spPr>
          <a:xfrm>
            <a:off x="5721023" y="256202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6" name="文本框 145"/>
          <p:cNvSpPr txBox="1"/>
          <p:nvPr/>
        </p:nvSpPr>
        <p:spPr>
          <a:xfrm>
            <a:off x="6116015" y="255957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7" name="文本框 146"/>
          <p:cNvSpPr txBox="1"/>
          <p:nvPr/>
        </p:nvSpPr>
        <p:spPr>
          <a:xfrm>
            <a:off x="6482715" y="255957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8" name="文本框 147"/>
          <p:cNvSpPr txBox="1"/>
          <p:nvPr/>
        </p:nvSpPr>
        <p:spPr>
          <a:xfrm>
            <a:off x="6913418" y="255956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9" name="文本框 148"/>
          <p:cNvSpPr txBox="1"/>
          <p:nvPr/>
        </p:nvSpPr>
        <p:spPr>
          <a:xfrm>
            <a:off x="7310969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0" name="文本框 149"/>
          <p:cNvSpPr txBox="1"/>
          <p:nvPr/>
        </p:nvSpPr>
        <p:spPr>
          <a:xfrm>
            <a:off x="7682530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1" name="文本框 150"/>
          <p:cNvSpPr txBox="1"/>
          <p:nvPr/>
        </p:nvSpPr>
        <p:spPr>
          <a:xfrm>
            <a:off x="8139161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2" name="文本框 151"/>
          <p:cNvSpPr txBox="1"/>
          <p:nvPr/>
        </p:nvSpPr>
        <p:spPr>
          <a:xfrm>
            <a:off x="8490003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3" name="文本框 152"/>
          <p:cNvSpPr txBox="1"/>
          <p:nvPr/>
        </p:nvSpPr>
        <p:spPr>
          <a:xfrm>
            <a:off x="8889855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54" name="直线箭头连接符 153"/>
          <p:cNvCxnSpPr/>
          <p:nvPr/>
        </p:nvCxnSpPr>
        <p:spPr>
          <a:xfrm>
            <a:off x="785612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5" name="文本框 154"/>
          <p:cNvSpPr txBox="1"/>
          <p:nvPr/>
        </p:nvSpPr>
        <p:spPr>
          <a:xfrm>
            <a:off x="6414509" y="42903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56" name="直线箭头连接符 155"/>
          <p:cNvCxnSpPr/>
          <p:nvPr/>
        </p:nvCxnSpPr>
        <p:spPr>
          <a:xfrm>
            <a:off x="3152279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直线箭头连接符 156"/>
          <p:cNvCxnSpPr/>
          <p:nvPr/>
        </p:nvCxnSpPr>
        <p:spPr>
          <a:xfrm>
            <a:off x="3529944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8" name="文本框 157"/>
          <p:cNvSpPr txBox="1"/>
          <p:nvPr/>
        </p:nvSpPr>
        <p:spPr>
          <a:xfrm>
            <a:off x="3331145" y="429032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59" name="文本框 158"/>
          <p:cNvSpPr txBox="1"/>
          <p:nvPr/>
        </p:nvSpPr>
        <p:spPr>
          <a:xfrm>
            <a:off x="3421279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60" name="直线箭头连接符 159"/>
          <p:cNvCxnSpPr/>
          <p:nvPr/>
        </p:nvCxnSpPr>
        <p:spPr>
          <a:xfrm>
            <a:off x="390410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直线箭头连接符 160"/>
          <p:cNvCxnSpPr/>
          <p:nvPr/>
        </p:nvCxnSpPr>
        <p:spPr>
          <a:xfrm>
            <a:off x="4324176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2" name="文本框 161"/>
          <p:cNvSpPr txBox="1"/>
          <p:nvPr/>
        </p:nvSpPr>
        <p:spPr>
          <a:xfrm>
            <a:off x="3597849" y="1652728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3" name="文本框 162"/>
          <p:cNvSpPr txBox="1"/>
          <p:nvPr/>
        </p:nvSpPr>
        <p:spPr>
          <a:xfrm>
            <a:off x="4073736" y="165272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5" name="矩形 164"/>
          <p:cNvSpPr/>
          <p:nvPr/>
        </p:nvSpPr>
        <p:spPr>
          <a:xfrm>
            <a:off x="2947729" y="4530534"/>
            <a:ext cx="216758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400" dirty="0"/>
              <a:t>Int</a:t>
            </a:r>
            <a:r>
              <a:rPr lang="zh-CN" altLang="en-US" sz="1400" dirty="0"/>
              <a:t>BlockPool的buffers[ ][ ]</a:t>
            </a:r>
          </a:p>
        </p:txBody>
      </p:sp>
      <p:graphicFrame>
        <p:nvGraphicFramePr>
          <p:cNvPr id="166" name="表格 165"/>
          <p:cNvGraphicFramePr>
            <a:graphicFrameLocks noGrp="1"/>
          </p:cNvGraphicFramePr>
          <p:nvPr/>
        </p:nvGraphicFramePr>
        <p:xfrm>
          <a:off x="5416721" y="4513500"/>
          <a:ext cx="792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67" name="文本框 166"/>
          <p:cNvSpPr txBox="1"/>
          <p:nvPr/>
        </p:nvSpPr>
        <p:spPr>
          <a:xfrm>
            <a:off x="5475735" y="4900435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8" name="文本框 167"/>
          <p:cNvSpPr txBox="1"/>
          <p:nvPr/>
        </p:nvSpPr>
        <p:spPr>
          <a:xfrm>
            <a:off x="5886463" y="4900173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24" name="直线箭头连接符 23"/>
          <p:cNvCxnSpPr>
            <a:endCxn id="106" idx="2"/>
          </p:cNvCxnSpPr>
          <p:nvPr/>
        </p:nvCxnSpPr>
        <p:spPr>
          <a:xfrm flipH="1" flipV="1">
            <a:off x="5059133" y="1606819"/>
            <a:ext cx="490188" cy="2873968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直线箭头连接符 168"/>
          <p:cNvCxnSpPr>
            <a:endCxn id="142" idx="2"/>
          </p:cNvCxnSpPr>
          <p:nvPr/>
        </p:nvCxnSpPr>
        <p:spPr>
          <a:xfrm flipH="1" flipV="1">
            <a:off x="4708170" y="2839027"/>
            <a:ext cx="1303190" cy="1641760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1" name="直线箭头连接符 170"/>
          <p:cNvCxnSpPr>
            <a:stCxn id="55" idx="2"/>
            <a:endCxn id="167" idx="1"/>
          </p:cNvCxnSpPr>
          <p:nvPr/>
        </p:nvCxnSpPr>
        <p:spPr>
          <a:xfrm flipV="1">
            <a:off x="1477158" y="5038935"/>
            <a:ext cx="3998577" cy="1061731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直线箭头连接符 176"/>
          <p:cNvCxnSpPr>
            <a:endCxn id="100" idx="2"/>
          </p:cNvCxnSpPr>
          <p:nvPr/>
        </p:nvCxnSpPr>
        <p:spPr>
          <a:xfrm flipV="1">
            <a:off x="1477158" y="1606821"/>
            <a:ext cx="1636327" cy="3869182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/>
          <p:cNvGraphicFramePr>
            <a:graphicFrameLocks noGrp="1"/>
          </p:cNvGraphicFramePr>
          <p:nvPr/>
        </p:nvGraphicFramePr>
        <p:xfrm>
          <a:off x="2912263" y="937212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98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111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16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" name="文本框 4"/>
          <p:cNvSpPr txBox="1"/>
          <p:nvPr/>
        </p:nvSpPr>
        <p:spPr>
          <a:xfrm>
            <a:off x="3529944" y="0"/>
            <a:ext cx="59672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文档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，域名：“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”，域值：“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book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kumimoji="1" lang="en-US" altLang="zh-CN" b="1" dirty="0">
                <a:solidFill>
                  <a:srgbClr val="C00000"/>
                </a:solidFill>
                <a:latin typeface="Microsoft YaHei" panose="020B0503020204020204" pitchFamily="34" charset="-122"/>
                <a:ea typeface="Microsoft YaHei" panose="020B0503020204020204" pitchFamily="34" charset="-122"/>
              </a:rPr>
              <a:t>book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kumimoji="1" lang="en-US" altLang="zh-CN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is</a:t>
            </a:r>
            <a:r>
              <a:rPr kumimoji="1" lang="zh-CN" altLang="en-US" b="1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”</a:t>
            </a:r>
          </a:p>
        </p:txBody>
      </p:sp>
      <p:sp>
        <p:nvSpPr>
          <p:cNvPr id="6" name="矩形 5"/>
          <p:cNvSpPr/>
          <p:nvPr/>
        </p:nvSpPr>
        <p:spPr>
          <a:xfrm>
            <a:off x="611633" y="938883"/>
            <a:ext cx="230063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CN" altLang="en-US" sz="1400" dirty="0"/>
              <a:t>ByteBlockPool的buffers[ ][ ]</a:t>
            </a:r>
          </a:p>
        </p:txBody>
      </p:sp>
      <p:graphicFrame>
        <p:nvGraphicFramePr>
          <p:cNvPr id="7" name="表格 6"/>
          <p:cNvGraphicFramePr>
            <a:graphicFrameLocks noGrp="1"/>
          </p:cNvGraphicFramePr>
          <p:nvPr/>
        </p:nvGraphicFramePr>
        <p:xfrm>
          <a:off x="65853" y="1734292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book</a:t>
                      </a:r>
                      <a:endParaRPr lang="zh-CN" altLang="en-US" sz="12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6883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" name="文本框 7"/>
          <p:cNvSpPr txBox="1"/>
          <p:nvPr/>
        </p:nvSpPr>
        <p:spPr>
          <a:xfrm>
            <a:off x="611633" y="1251417"/>
            <a:ext cx="13068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content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9" name="文本框 8"/>
          <p:cNvSpPr txBox="1"/>
          <p:nvPr/>
        </p:nvSpPr>
        <p:spPr>
          <a:xfrm>
            <a:off x="10256099" y="1257612"/>
            <a:ext cx="9797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“</a:t>
            </a:r>
            <a:r>
              <a:rPr kumimoji="1" lang="en-US" altLang="zh-CN" sz="14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title</a:t>
            </a:r>
            <a:r>
              <a:rPr kumimoji="1" lang="en-US" altLang="zh-CN" dirty="0"/>
              <a:t>”</a:t>
            </a:r>
            <a:endParaRPr kumimoji="1" lang="zh-CN" altLang="en-US" dirty="0"/>
          </a:p>
        </p:txBody>
      </p:sp>
      <p:sp>
        <p:nvSpPr>
          <p:cNvPr id="10" name="文本框 9"/>
          <p:cNvSpPr txBox="1"/>
          <p:nvPr/>
        </p:nvSpPr>
        <p:spPr>
          <a:xfrm>
            <a:off x="-37117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" name="表格 10"/>
          <p:cNvGraphicFramePr>
            <a:graphicFrameLocks noGrp="1"/>
          </p:cNvGraphicFramePr>
          <p:nvPr/>
        </p:nvGraphicFramePr>
        <p:xfrm>
          <a:off x="130221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rgbClr val="C00000"/>
                          </a:solidFill>
                        </a:rPr>
                        <a:t>2</a:t>
                      </a:r>
                      <a:endParaRPr lang="zh-CN" altLang="en-US" sz="1200" dirty="0">
                        <a:solidFill>
                          <a:srgbClr val="C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" name="文本框 11"/>
          <p:cNvSpPr txBox="1"/>
          <p:nvPr/>
        </p:nvSpPr>
        <p:spPr>
          <a:xfrm>
            <a:off x="-37117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3" name="表格 12"/>
          <p:cNvGraphicFramePr>
            <a:graphicFrameLocks noGrp="1"/>
          </p:cNvGraphicFramePr>
          <p:nvPr/>
        </p:nvGraphicFramePr>
        <p:xfrm>
          <a:off x="1302219" y="3614003"/>
          <a:ext cx="1281600" cy="314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" name="文本框 13"/>
          <p:cNvSpPr txBox="1"/>
          <p:nvPr/>
        </p:nvSpPr>
        <p:spPr>
          <a:xfrm>
            <a:off x="-37117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5" name="表格 14"/>
          <p:cNvGraphicFramePr>
            <a:graphicFrameLocks noGrp="1"/>
          </p:cNvGraphicFramePr>
          <p:nvPr/>
        </p:nvGraphicFramePr>
        <p:xfrm>
          <a:off x="130221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6" name="文本框 15"/>
          <p:cNvSpPr txBox="1"/>
          <p:nvPr/>
        </p:nvSpPr>
        <p:spPr>
          <a:xfrm>
            <a:off x="-37117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7" name="表格 16"/>
          <p:cNvGraphicFramePr>
            <a:graphicFrameLocks noGrp="1"/>
          </p:cNvGraphicFramePr>
          <p:nvPr/>
        </p:nvGraphicFramePr>
        <p:xfrm>
          <a:off x="130221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rgbClr val="C00000"/>
                          </a:solidFill>
                        </a:rPr>
                        <a:t>1</a:t>
                      </a:r>
                      <a:endParaRPr lang="zh-CN" altLang="en-US" sz="1200" dirty="0">
                        <a:solidFill>
                          <a:srgbClr val="C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8" name="文本框 17"/>
          <p:cNvSpPr txBox="1"/>
          <p:nvPr/>
        </p:nvSpPr>
        <p:spPr>
          <a:xfrm>
            <a:off x="-37117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9" name="表格 18"/>
          <p:cNvGraphicFramePr>
            <a:graphicFrameLocks noGrp="1"/>
          </p:cNvGraphicFramePr>
          <p:nvPr/>
        </p:nvGraphicFramePr>
        <p:xfrm>
          <a:off x="1302219" y="5472539"/>
          <a:ext cx="1269493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82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0" name="文本框 19"/>
          <p:cNvSpPr txBox="1"/>
          <p:nvPr/>
        </p:nvSpPr>
        <p:spPr>
          <a:xfrm>
            <a:off x="-37117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21" name="表格 20"/>
          <p:cNvGraphicFramePr>
            <a:graphicFrameLocks noGrp="1"/>
          </p:cNvGraphicFramePr>
          <p:nvPr/>
        </p:nvGraphicFramePr>
        <p:xfrm>
          <a:off x="130221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22" name="表格 21"/>
          <p:cNvGraphicFramePr>
            <a:graphicFrameLocks noGrp="1"/>
          </p:cNvGraphicFramePr>
          <p:nvPr/>
        </p:nvGraphicFramePr>
        <p:xfrm>
          <a:off x="9593268" y="1733879"/>
          <a:ext cx="2539413" cy="1097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4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4647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360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termId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color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gradFill>
                      <a:gsLst>
                        <a:gs pos="0">
                          <a:schemeClr val="accent1">
                            <a:lumMod val="5000"/>
                            <a:lumOff val="95000"/>
                          </a:schemeClr>
                        </a:gs>
                        <a:gs pos="74000">
                          <a:schemeClr val="accent1">
                            <a:lumMod val="45000"/>
                            <a:lumOff val="55000"/>
                          </a:schemeClr>
                        </a:gs>
                        <a:gs pos="83000">
                          <a:schemeClr val="accent1">
                            <a:lumMod val="45000"/>
                            <a:lumOff val="55000"/>
                          </a:schemeClr>
                        </a:gs>
                        <a:gs pos="100000">
                          <a:schemeClr val="accent1">
                            <a:lumMod val="30000"/>
                            <a:lumOff val="70000"/>
                          </a:schemeClr>
                        </a:gs>
                      </a:gsLst>
                      <a:lin ang="5400000" scaled="1"/>
                    </a:gra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3" name="文本框 22"/>
          <p:cNvSpPr txBox="1"/>
          <p:nvPr/>
        </p:nvSpPr>
        <p:spPr>
          <a:xfrm>
            <a:off x="1314111" y="33184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4" name="文本框 23"/>
          <p:cNvSpPr txBox="1"/>
          <p:nvPr/>
        </p:nvSpPr>
        <p:spPr>
          <a:xfrm>
            <a:off x="1637201" y="331650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5" name="文本框 24"/>
          <p:cNvSpPr txBox="1"/>
          <p:nvPr/>
        </p:nvSpPr>
        <p:spPr>
          <a:xfrm>
            <a:off x="1945645" y="3316501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6" name="文本框 25"/>
          <p:cNvSpPr txBox="1"/>
          <p:nvPr/>
        </p:nvSpPr>
        <p:spPr>
          <a:xfrm>
            <a:off x="2254089" y="3316500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7" name="文本框 26"/>
          <p:cNvSpPr txBox="1"/>
          <p:nvPr/>
        </p:nvSpPr>
        <p:spPr>
          <a:xfrm>
            <a:off x="1302219" y="394375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8" name="文本框 27"/>
          <p:cNvSpPr txBox="1"/>
          <p:nvPr/>
        </p:nvSpPr>
        <p:spPr>
          <a:xfrm>
            <a:off x="1625309" y="3941828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29" name="文本框 28"/>
          <p:cNvSpPr txBox="1"/>
          <p:nvPr/>
        </p:nvSpPr>
        <p:spPr>
          <a:xfrm>
            <a:off x="1933753" y="394182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0" name="文本框 29"/>
          <p:cNvSpPr txBox="1"/>
          <p:nvPr/>
        </p:nvSpPr>
        <p:spPr>
          <a:xfrm>
            <a:off x="2242197" y="394182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1" name="文本框 30"/>
          <p:cNvSpPr txBox="1"/>
          <p:nvPr/>
        </p:nvSpPr>
        <p:spPr>
          <a:xfrm>
            <a:off x="1321005" y="456586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2" name="文本框 31"/>
          <p:cNvSpPr txBox="1"/>
          <p:nvPr/>
        </p:nvSpPr>
        <p:spPr>
          <a:xfrm>
            <a:off x="1644095" y="4563934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3" name="文本框 32"/>
          <p:cNvSpPr txBox="1"/>
          <p:nvPr/>
        </p:nvSpPr>
        <p:spPr>
          <a:xfrm>
            <a:off x="1952539" y="4563933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4" name="文本框 33"/>
          <p:cNvSpPr txBox="1"/>
          <p:nvPr/>
        </p:nvSpPr>
        <p:spPr>
          <a:xfrm>
            <a:off x="2260983" y="4563932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5" name="文本框 34"/>
          <p:cNvSpPr txBox="1"/>
          <p:nvPr/>
        </p:nvSpPr>
        <p:spPr>
          <a:xfrm>
            <a:off x="1336229" y="519747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6" name="文本框 35"/>
          <p:cNvSpPr txBox="1"/>
          <p:nvPr/>
        </p:nvSpPr>
        <p:spPr>
          <a:xfrm>
            <a:off x="1659319" y="5195540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7" name="文本框 36"/>
          <p:cNvSpPr txBox="1"/>
          <p:nvPr/>
        </p:nvSpPr>
        <p:spPr>
          <a:xfrm>
            <a:off x="1967763" y="5195539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8" name="文本框 37"/>
          <p:cNvSpPr txBox="1"/>
          <p:nvPr/>
        </p:nvSpPr>
        <p:spPr>
          <a:xfrm>
            <a:off x="2276207" y="5195538"/>
            <a:ext cx="274434" cy="276999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39" name="文本框 38"/>
          <p:cNvSpPr txBox="1"/>
          <p:nvPr/>
        </p:nvSpPr>
        <p:spPr>
          <a:xfrm>
            <a:off x="1339941" y="582366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1663031" y="5821737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1" name="文本框 40"/>
          <p:cNvSpPr txBox="1"/>
          <p:nvPr/>
        </p:nvSpPr>
        <p:spPr>
          <a:xfrm>
            <a:off x="1971475" y="5821736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2" name="文本框 41"/>
          <p:cNvSpPr txBox="1"/>
          <p:nvPr/>
        </p:nvSpPr>
        <p:spPr>
          <a:xfrm>
            <a:off x="2279919" y="5821735"/>
            <a:ext cx="274434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3" name="文本框 42"/>
          <p:cNvSpPr txBox="1"/>
          <p:nvPr/>
        </p:nvSpPr>
        <p:spPr>
          <a:xfrm>
            <a:off x="1332897" y="646076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4" name="文本框 43"/>
          <p:cNvSpPr txBox="1"/>
          <p:nvPr/>
        </p:nvSpPr>
        <p:spPr>
          <a:xfrm>
            <a:off x="1655987" y="645883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5" name="文本框 44"/>
          <p:cNvSpPr txBox="1"/>
          <p:nvPr/>
        </p:nvSpPr>
        <p:spPr>
          <a:xfrm>
            <a:off x="1964431" y="64588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6" name="文本框 45"/>
          <p:cNvSpPr txBox="1"/>
          <p:nvPr/>
        </p:nvSpPr>
        <p:spPr>
          <a:xfrm>
            <a:off x="2272875" y="64588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9512723" y="2993337"/>
            <a:ext cx="104650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termFreq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48" name="表格 47"/>
          <p:cNvGraphicFramePr>
            <a:graphicFrameLocks noGrp="1"/>
          </p:cNvGraphicFramePr>
          <p:nvPr/>
        </p:nvGraphicFramePr>
        <p:xfrm>
          <a:off x="10852059" y="2993337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49" name="文本框 48"/>
          <p:cNvSpPr txBox="1"/>
          <p:nvPr/>
        </p:nvSpPr>
        <p:spPr>
          <a:xfrm>
            <a:off x="9512723" y="3614003"/>
            <a:ext cx="12031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lastDocIDs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0" name="表格 49"/>
          <p:cNvGraphicFramePr>
            <a:graphicFrameLocks noGrp="1"/>
          </p:cNvGraphicFramePr>
          <p:nvPr/>
        </p:nvGraphicFramePr>
        <p:xfrm>
          <a:off x="10852059" y="3614003"/>
          <a:ext cx="1281600" cy="365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1432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1" name="文本框 50"/>
          <p:cNvSpPr txBox="1"/>
          <p:nvPr/>
        </p:nvSpPr>
        <p:spPr>
          <a:xfrm>
            <a:off x="9512723" y="4249955"/>
            <a:ext cx="137890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lastDocCodes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2" name="表格 51"/>
          <p:cNvGraphicFramePr>
            <a:graphicFrameLocks noGrp="1"/>
          </p:cNvGraphicFramePr>
          <p:nvPr/>
        </p:nvGraphicFramePr>
        <p:xfrm>
          <a:off x="10852059" y="423466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3" name="文本框 52"/>
          <p:cNvSpPr txBox="1"/>
          <p:nvPr/>
        </p:nvSpPr>
        <p:spPr>
          <a:xfrm>
            <a:off x="9512723" y="4887298"/>
            <a:ext cx="129259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lastPositions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4" name="表格 53"/>
          <p:cNvGraphicFramePr>
            <a:graphicFrameLocks noGrp="1"/>
          </p:cNvGraphicFramePr>
          <p:nvPr/>
        </p:nvGraphicFramePr>
        <p:xfrm>
          <a:off x="10852059" y="4855335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5" name="文本框 54"/>
          <p:cNvSpPr txBox="1"/>
          <p:nvPr/>
        </p:nvSpPr>
        <p:spPr>
          <a:xfrm>
            <a:off x="9512723" y="5472539"/>
            <a:ext cx="107414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textStarts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6" name="表格 55"/>
          <p:cNvGraphicFramePr>
            <a:graphicFrameLocks noGrp="1"/>
          </p:cNvGraphicFramePr>
          <p:nvPr/>
        </p:nvGraphicFramePr>
        <p:xfrm>
          <a:off x="10852059" y="5472539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7" name="文本框 56"/>
          <p:cNvSpPr txBox="1"/>
          <p:nvPr/>
        </p:nvSpPr>
        <p:spPr>
          <a:xfrm>
            <a:off x="9512723" y="6089743"/>
            <a:ext cx="9888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intStarts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[</a:t>
            </a:r>
            <a:r>
              <a:rPr lang="zh-CN" altLang="en-US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 </a:t>
            </a:r>
            <a:r>
              <a:rPr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]</a:t>
            </a:r>
            <a:endParaRPr lang="en-GB" altLang="zh-CN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  <a:p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58" name="表格 57"/>
          <p:cNvGraphicFramePr>
            <a:graphicFrameLocks noGrp="1"/>
          </p:cNvGraphicFramePr>
          <p:nvPr/>
        </p:nvGraphicFramePr>
        <p:xfrm>
          <a:off x="10852059" y="6089743"/>
          <a:ext cx="1281600" cy="3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20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7200"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9" name="文本框 58"/>
          <p:cNvSpPr txBox="1"/>
          <p:nvPr/>
        </p:nvSpPr>
        <p:spPr>
          <a:xfrm>
            <a:off x="10863951" y="33184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11187041" y="331650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11495485" y="3316501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2" name="文本框 61"/>
          <p:cNvSpPr txBox="1"/>
          <p:nvPr/>
        </p:nvSpPr>
        <p:spPr>
          <a:xfrm>
            <a:off x="11803929" y="3316500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3" name="文本框 62"/>
          <p:cNvSpPr txBox="1"/>
          <p:nvPr/>
        </p:nvSpPr>
        <p:spPr>
          <a:xfrm>
            <a:off x="10852059" y="394375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4" name="文本框 63"/>
          <p:cNvSpPr txBox="1"/>
          <p:nvPr/>
        </p:nvSpPr>
        <p:spPr>
          <a:xfrm>
            <a:off x="11175149" y="39418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5" name="文本框 64"/>
          <p:cNvSpPr txBox="1"/>
          <p:nvPr/>
        </p:nvSpPr>
        <p:spPr>
          <a:xfrm>
            <a:off x="11483593" y="39418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6" name="文本框 65"/>
          <p:cNvSpPr txBox="1"/>
          <p:nvPr/>
        </p:nvSpPr>
        <p:spPr>
          <a:xfrm>
            <a:off x="11792037" y="394182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7" name="文本框 66"/>
          <p:cNvSpPr txBox="1"/>
          <p:nvPr/>
        </p:nvSpPr>
        <p:spPr>
          <a:xfrm>
            <a:off x="10870845" y="456586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8" name="文本框 67"/>
          <p:cNvSpPr txBox="1"/>
          <p:nvPr/>
        </p:nvSpPr>
        <p:spPr>
          <a:xfrm>
            <a:off x="11193935" y="4563934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69" name="文本框 68"/>
          <p:cNvSpPr txBox="1"/>
          <p:nvPr/>
        </p:nvSpPr>
        <p:spPr>
          <a:xfrm>
            <a:off x="11502379" y="4563933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0" name="文本框 69"/>
          <p:cNvSpPr txBox="1"/>
          <p:nvPr/>
        </p:nvSpPr>
        <p:spPr>
          <a:xfrm>
            <a:off x="11810823" y="4563932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1" name="文本框 70"/>
          <p:cNvSpPr txBox="1"/>
          <p:nvPr/>
        </p:nvSpPr>
        <p:spPr>
          <a:xfrm>
            <a:off x="10886069" y="519747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2" name="文本框 71"/>
          <p:cNvSpPr txBox="1"/>
          <p:nvPr/>
        </p:nvSpPr>
        <p:spPr>
          <a:xfrm>
            <a:off x="11209159" y="5195540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3" name="文本框 72"/>
          <p:cNvSpPr txBox="1"/>
          <p:nvPr/>
        </p:nvSpPr>
        <p:spPr>
          <a:xfrm>
            <a:off x="11517603" y="5195539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4" name="文本框 73"/>
          <p:cNvSpPr txBox="1"/>
          <p:nvPr/>
        </p:nvSpPr>
        <p:spPr>
          <a:xfrm>
            <a:off x="11826047" y="5195538"/>
            <a:ext cx="27443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5" name="文本框 74"/>
          <p:cNvSpPr txBox="1"/>
          <p:nvPr/>
        </p:nvSpPr>
        <p:spPr>
          <a:xfrm>
            <a:off x="10889781" y="582366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6" name="文本框 75"/>
          <p:cNvSpPr txBox="1"/>
          <p:nvPr/>
        </p:nvSpPr>
        <p:spPr>
          <a:xfrm>
            <a:off x="11212871" y="582173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7" name="文本框 76"/>
          <p:cNvSpPr txBox="1"/>
          <p:nvPr/>
        </p:nvSpPr>
        <p:spPr>
          <a:xfrm>
            <a:off x="11521315" y="5821736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8" name="文本框 77"/>
          <p:cNvSpPr txBox="1"/>
          <p:nvPr/>
        </p:nvSpPr>
        <p:spPr>
          <a:xfrm>
            <a:off x="11829759" y="5821735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79" name="文本框 78"/>
          <p:cNvSpPr txBox="1"/>
          <p:nvPr/>
        </p:nvSpPr>
        <p:spPr>
          <a:xfrm>
            <a:off x="10897961" y="648945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0" name="文本框 79"/>
          <p:cNvSpPr txBox="1"/>
          <p:nvPr/>
        </p:nvSpPr>
        <p:spPr>
          <a:xfrm>
            <a:off x="11221051" y="6487529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1" name="文本框 80"/>
          <p:cNvSpPr txBox="1"/>
          <p:nvPr/>
        </p:nvSpPr>
        <p:spPr>
          <a:xfrm>
            <a:off x="11529495" y="6487528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2" name="文本框 81"/>
          <p:cNvSpPr txBox="1"/>
          <p:nvPr/>
        </p:nvSpPr>
        <p:spPr>
          <a:xfrm>
            <a:off x="11837939" y="6487527"/>
            <a:ext cx="2744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3" name="文本框 82"/>
          <p:cNvSpPr txBox="1"/>
          <p:nvPr/>
        </p:nvSpPr>
        <p:spPr>
          <a:xfrm>
            <a:off x="2976267" y="1329822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4" name="文本框 83"/>
          <p:cNvSpPr txBox="1"/>
          <p:nvPr/>
        </p:nvSpPr>
        <p:spPr>
          <a:xfrm>
            <a:off x="3342967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5" name="文本框 84"/>
          <p:cNvSpPr txBox="1"/>
          <p:nvPr/>
        </p:nvSpPr>
        <p:spPr>
          <a:xfrm>
            <a:off x="3773671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6" name="文本框 85"/>
          <p:cNvSpPr txBox="1"/>
          <p:nvPr/>
        </p:nvSpPr>
        <p:spPr>
          <a:xfrm>
            <a:off x="4171222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7" name="文本框 86"/>
          <p:cNvSpPr txBox="1"/>
          <p:nvPr/>
        </p:nvSpPr>
        <p:spPr>
          <a:xfrm>
            <a:off x="4555215" y="1329821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4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8" name="文本框 87"/>
          <p:cNvSpPr txBox="1"/>
          <p:nvPr/>
        </p:nvSpPr>
        <p:spPr>
          <a:xfrm>
            <a:off x="4921915" y="1329820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89" name="文本框 88"/>
          <p:cNvSpPr txBox="1"/>
          <p:nvPr/>
        </p:nvSpPr>
        <p:spPr>
          <a:xfrm>
            <a:off x="5352619" y="1329819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0" name="文本框 89"/>
          <p:cNvSpPr txBox="1"/>
          <p:nvPr/>
        </p:nvSpPr>
        <p:spPr>
          <a:xfrm>
            <a:off x="5750170" y="1329818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1" name="文本框 90"/>
          <p:cNvSpPr txBox="1"/>
          <p:nvPr/>
        </p:nvSpPr>
        <p:spPr>
          <a:xfrm>
            <a:off x="6145162" y="1327364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2" name="文本框 91"/>
          <p:cNvSpPr txBox="1"/>
          <p:nvPr/>
        </p:nvSpPr>
        <p:spPr>
          <a:xfrm>
            <a:off x="6511862" y="1327363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3" name="文本框 92"/>
          <p:cNvSpPr txBox="1"/>
          <p:nvPr/>
        </p:nvSpPr>
        <p:spPr>
          <a:xfrm>
            <a:off x="6897682" y="1327362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4" name="文本框 93"/>
          <p:cNvSpPr txBox="1"/>
          <p:nvPr/>
        </p:nvSpPr>
        <p:spPr>
          <a:xfrm>
            <a:off x="7295233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5" name="文本框 94"/>
          <p:cNvSpPr txBox="1"/>
          <p:nvPr/>
        </p:nvSpPr>
        <p:spPr>
          <a:xfrm>
            <a:off x="7666794" y="132736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6" name="文本框 95"/>
          <p:cNvSpPr txBox="1"/>
          <p:nvPr/>
        </p:nvSpPr>
        <p:spPr>
          <a:xfrm>
            <a:off x="8033494" y="13273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7" name="文本框 96"/>
          <p:cNvSpPr txBox="1"/>
          <p:nvPr/>
        </p:nvSpPr>
        <p:spPr>
          <a:xfrm>
            <a:off x="8464198" y="132735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98" name="文本框 97"/>
          <p:cNvSpPr txBox="1"/>
          <p:nvPr/>
        </p:nvSpPr>
        <p:spPr>
          <a:xfrm>
            <a:off x="8861749" y="132735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99" name="直线箭头连接符 98"/>
          <p:cNvCxnSpPr/>
          <p:nvPr/>
        </p:nvCxnSpPr>
        <p:spPr>
          <a:xfrm>
            <a:off x="3062941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文本框 99"/>
          <p:cNvSpPr txBox="1"/>
          <p:nvPr/>
        </p:nvSpPr>
        <p:spPr>
          <a:xfrm>
            <a:off x="2621906" y="429032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1" name="直线箭头连接符 100"/>
          <p:cNvCxnSpPr/>
          <p:nvPr/>
        </p:nvCxnSpPr>
        <p:spPr>
          <a:xfrm>
            <a:off x="3480184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线箭头连接符 101"/>
          <p:cNvCxnSpPr/>
          <p:nvPr/>
        </p:nvCxnSpPr>
        <p:spPr>
          <a:xfrm>
            <a:off x="3910888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线箭头连接符 102"/>
          <p:cNvCxnSpPr/>
          <p:nvPr/>
        </p:nvCxnSpPr>
        <p:spPr>
          <a:xfrm>
            <a:off x="4308439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线箭头连接符 103"/>
          <p:cNvCxnSpPr/>
          <p:nvPr/>
        </p:nvCxnSpPr>
        <p:spPr>
          <a:xfrm>
            <a:off x="4692432" y="662828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文本框 104"/>
          <p:cNvSpPr txBox="1"/>
          <p:nvPr/>
        </p:nvSpPr>
        <p:spPr>
          <a:xfrm>
            <a:off x="3027341" y="1652728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6" name="文本框 105"/>
          <p:cNvSpPr txBox="1"/>
          <p:nvPr/>
        </p:nvSpPr>
        <p:spPr>
          <a:xfrm>
            <a:off x="3773671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7" name="文本框 106"/>
          <p:cNvSpPr txBox="1"/>
          <p:nvPr/>
        </p:nvSpPr>
        <p:spPr>
          <a:xfrm>
            <a:off x="4157663" y="424189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08" name="文本框 107"/>
          <p:cNvSpPr txBox="1"/>
          <p:nvPr/>
        </p:nvSpPr>
        <p:spPr>
          <a:xfrm>
            <a:off x="4547200" y="424189"/>
            <a:ext cx="26802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k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09" name="直线箭头连接符 108"/>
          <p:cNvCxnSpPr/>
          <p:nvPr/>
        </p:nvCxnSpPr>
        <p:spPr>
          <a:xfrm>
            <a:off x="6644509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0" name="文本框 109"/>
          <p:cNvSpPr txBox="1"/>
          <p:nvPr/>
        </p:nvSpPr>
        <p:spPr>
          <a:xfrm>
            <a:off x="7604463" y="1652728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1" name="直线箭头连接符 110"/>
          <p:cNvCxnSpPr/>
          <p:nvPr/>
        </p:nvCxnSpPr>
        <p:spPr>
          <a:xfrm>
            <a:off x="7075200" y="525636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文本框 111"/>
          <p:cNvSpPr txBox="1"/>
          <p:nvPr/>
        </p:nvSpPr>
        <p:spPr>
          <a:xfrm>
            <a:off x="6710179" y="248637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3" name="直线箭头连接符 112"/>
          <p:cNvCxnSpPr/>
          <p:nvPr/>
        </p:nvCxnSpPr>
        <p:spPr>
          <a:xfrm>
            <a:off x="727078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直线箭头连接符 113"/>
          <p:cNvCxnSpPr/>
          <p:nvPr/>
        </p:nvCxnSpPr>
        <p:spPr>
          <a:xfrm>
            <a:off x="8861749" y="525636"/>
            <a:ext cx="0" cy="411576"/>
          </a:xfrm>
          <a:prstGeom prst="straightConnector1">
            <a:avLst/>
          </a:prstGeom>
          <a:ln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直线箭头连接符 114"/>
          <p:cNvCxnSpPr/>
          <p:nvPr/>
        </p:nvCxnSpPr>
        <p:spPr>
          <a:xfrm>
            <a:off x="7270789" y="816760"/>
            <a:ext cx="159096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6" name="文本框 115"/>
          <p:cNvSpPr txBox="1"/>
          <p:nvPr/>
        </p:nvSpPr>
        <p:spPr>
          <a:xfrm>
            <a:off x="7703550" y="419310"/>
            <a:ext cx="58381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index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17" name="直线箭头连接符 116"/>
          <p:cNvCxnSpPr/>
          <p:nvPr/>
        </p:nvCxnSpPr>
        <p:spPr>
          <a:xfrm>
            <a:off x="9097164" y="649412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文本框 117"/>
          <p:cNvSpPr txBox="1"/>
          <p:nvPr/>
        </p:nvSpPr>
        <p:spPr>
          <a:xfrm>
            <a:off x="8828401" y="372413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graphicFrame>
        <p:nvGraphicFramePr>
          <p:cNvPr id="119" name="表格 118"/>
          <p:cNvGraphicFramePr>
            <a:graphicFrameLocks noGrp="1"/>
          </p:cNvGraphicFramePr>
          <p:nvPr/>
        </p:nvGraphicFramePr>
        <p:xfrm>
          <a:off x="2928000" y="2169419"/>
          <a:ext cx="6336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3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104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105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4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17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0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0" name="文本框 119"/>
          <p:cNvSpPr txBox="1"/>
          <p:nvPr/>
        </p:nvSpPr>
        <p:spPr>
          <a:xfrm>
            <a:off x="2947120" y="256202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1" name="文本框 120"/>
          <p:cNvSpPr txBox="1"/>
          <p:nvPr/>
        </p:nvSpPr>
        <p:spPr>
          <a:xfrm>
            <a:off x="3313820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2" name="文本框 121"/>
          <p:cNvSpPr txBox="1"/>
          <p:nvPr/>
        </p:nvSpPr>
        <p:spPr>
          <a:xfrm>
            <a:off x="3744524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3" name="文本框 122"/>
          <p:cNvSpPr txBox="1"/>
          <p:nvPr/>
        </p:nvSpPr>
        <p:spPr>
          <a:xfrm>
            <a:off x="4142075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4" name="文本框 123"/>
          <p:cNvSpPr txBox="1"/>
          <p:nvPr/>
        </p:nvSpPr>
        <p:spPr>
          <a:xfrm>
            <a:off x="4526068" y="256202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20	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5" name="文本框 124"/>
          <p:cNvSpPr txBox="1"/>
          <p:nvPr/>
        </p:nvSpPr>
        <p:spPr>
          <a:xfrm>
            <a:off x="4892768" y="2562027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6" name="文本框 125"/>
          <p:cNvSpPr txBox="1"/>
          <p:nvPr/>
        </p:nvSpPr>
        <p:spPr>
          <a:xfrm>
            <a:off x="5323472" y="2562026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22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7" name="文本框 126"/>
          <p:cNvSpPr txBox="1"/>
          <p:nvPr/>
        </p:nvSpPr>
        <p:spPr>
          <a:xfrm>
            <a:off x="5721023" y="2562025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23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8" name="文本框 127"/>
          <p:cNvSpPr txBox="1"/>
          <p:nvPr/>
        </p:nvSpPr>
        <p:spPr>
          <a:xfrm>
            <a:off x="6116015" y="2559571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24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29" name="文本框 128"/>
          <p:cNvSpPr txBox="1"/>
          <p:nvPr/>
        </p:nvSpPr>
        <p:spPr>
          <a:xfrm>
            <a:off x="6482715" y="255957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25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0" name="文本框 129"/>
          <p:cNvSpPr txBox="1"/>
          <p:nvPr/>
        </p:nvSpPr>
        <p:spPr>
          <a:xfrm>
            <a:off x="6913418" y="2559569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26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1" name="文本框 130"/>
          <p:cNvSpPr txBox="1"/>
          <p:nvPr/>
        </p:nvSpPr>
        <p:spPr>
          <a:xfrm>
            <a:off x="7310969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27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2" name="文本框 131"/>
          <p:cNvSpPr txBox="1"/>
          <p:nvPr/>
        </p:nvSpPr>
        <p:spPr>
          <a:xfrm>
            <a:off x="7682530" y="2559568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28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3" name="文本框 132"/>
          <p:cNvSpPr txBox="1"/>
          <p:nvPr/>
        </p:nvSpPr>
        <p:spPr>
          <a:xfrm>
            <a:off x="8139161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29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4" name="文本框 133"/>
          <p:cNvSpPr txBox="1"/>
          <p:nvPr/>
        </p:nvSpPr>
        <p:spPr>
          <a:xfrm>
            <a:off x="8490003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35" name="文本框 134"/>
          <p:cNvSpPr txBox="1"/>
          <p:nvPr/>
        </p:nvSpPr>
        <p:spPr>
          <a:xfrm>
            <a:off x="8889855" y="2554160"/>
            <a:ext cx="364203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31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6" name="直线箭头连接符 135"/>
          <p:cNvCxnSpPr/>
          <p:nvPr/>
        </p:nvCxnSpPr>
        <p:spPr>
          <a:xfrm>
            <a:off x="785612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文本框 136"/>
          <p:cNvSpPr txBox="1"/>
          <p:nvPr/>
        </p:nvSpPr>
        <p:spPr>
          <a:xfrm>
            <a:off x="6414509" y="429032"/>
            <a:ext cx="5203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level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38" name="直线箭头连接符 137"/>
          <p:cNvCxnSpPr/>
          <p:nvPr/>
        </p:nvCxnSpPr>
        <p:spPr>
          <a:xfrm>
            <a:off x="3152279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直线箭头连接符 138"/>
          <p:cNvCxnSpPr/>
          <p:nvPr/>
        </p:nvCxnSpPr>
        <p:spPr>
          <a:xfrm>
            <a:off x="3529944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文本框 139"/>
          <p:cNvSpPr txBox="1"/>
          <p:nvPr/>
        </p:nvSpPr>
        <p:spPr>
          <a:xfrm>
            <a:off x="3331145" y="429032"/>
            <a:ext cx="2824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b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1" name="文本框 140"/>
          <p:cNvSpPr txBox="1"/>
          <p:nvPr/>
        </p:nvSpPr>
        <p:spPr>
          <a:xfrm>
            <a:off x="3421279" y="1652728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42" name="直线箭头连接符 141"/>
          <p:cNvCxnSpPr/>
          <p:nvPr/>
        </p:nvCxnSpPr>
        <p:spPr>
          <a:xfrm>
            <a:off x="3904101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直线箭头连接符 142"/>
          <p:cNvCxnSpPr/>
          <p:nvPr/>
        </p:nvCxnSpPr>
        <p:spPr>
          <a:xfrm>
            <a:off x="4324176" y="1895035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" name="文本框 143"/>
          <p:cNvSpPr txBox="1"/>
          <p:nvPr/>
        </p:nvSpPr>
        <p:spPr>
          <a:xfrm>
            <a:off x="3597849" y="1652728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5" name="文本框 144"/>
          <p:cNvSpPr txBox="1"/>
          <p:nvPr/>
        </p:nvSpPr>
        <p:spPr>
          <a:xfrm>
            <a:off x="4073736" y="165272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6" name="矩形 145"/>
          <p:cNvSpPr/>
          <p:nvPr/>
        </p:nvSpPr>
        <p:spPr>
          <a:xfrm>
            <a:off x="2947729" y="4530534"/>
            <a:ext cx="216758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CN" sz="1400" dirty="0"/>
              <a:t>Int</a:t>
            </a:r>
            <a:r>
              <a:rPr lang="zh-CN" altLang="en-US" sz="1400" dirty="0"/>
              <a:t>BlockPool的buffers[ ][ ]</a:t>
            </a:r>
          </a:p>
        </p:txBody>
      </p:sp>
      <p:graphicFrame>
        <p:nvGraphicFramePr>
          <p:cNvPr id="147" name="表格 146"/>
          <p:cNvGraphicFramePr>
            <a:graphicFrameLocks noGrp="1"/>
          </p:cNvGraphicFramePr>
          <p:nvPr/>
        </p:nvGraphicFramePr>
        <p:xfrm>
          <a:off x="5416721" y="4513500"/>
          <a:ext cx="792000" cy="396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9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962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5</a:t>
                      </a:r>
                      <a:endParaRPr lang="zh-CN" altLang="en-US" sz="9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900" b="1" i="0" dirty="0">
                          <a:solidFill>
                            <a:srgbClr val="C00000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26</a:t>
                      </a:r>
                      <a:endParaRPr lang="zh-CN" altLang="en-US" sz="900" b="1" i="0" dirty="0">
                        <a:solidFill>
                          <a:srgbClr val="C00000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8" name="文本框 147"/>
          <p:cNvSpPr txBox="1"/>
          <p:nvPr/>
        </p:nvSpPr>
        <p:spPr>
          <a:xfrm>
            <a:off x="5475735" y="4900435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0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49" name="文本框 148"/>
          <p:cNvSpPr txBox="1"/>
          <p:nvPr/>
        </p:nvSpPr>
        <p:spPr>
          <a:xfrm>
            <a:off x="5886463" y="4900173"/>
            <a:ext cx="274435" cy="276999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1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58" name="直线箭头连接符 157"/>
          <p:cNvCxnSpPr/>
          <p:nvPr/>
        </p:nvCxnSpPr>
        <p:spPr>
          <a:xfrm>
            <a:off x="4692432" y="1791227"/>
            <a:ext cx="0" cy="411576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9" name="文本框 158"/>
          <p:cNvSpPr txBox="1"/>
          <p:nvPr/>
        </p:nvSpPr>
        <p:spPr>
          <a:xfrm>
            <a:off x="4330319" y="1482249"/>
            <a:ext cx="78418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position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62" name="直线箭头连接符 161"/>
          <p:cNvCxnSpPr/>
          <p:nvPr/>
        </p:nvCxnSpPr>
        <p:spPr>
          <a:xfrm>
            <a:off x="6285748" y="1886797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3" name="直线箭头连接符 162"/>
          <p:cNvCxnSpPr/>
          <p:nvPr/>
        </p:nvCxnSpPr>
        <p:spPr>
          <a:xfrm>
            <a:off x="6705823" y="1886797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4" name="文本框 163"/>
          <p:cNvSpPr txBox="1"/>
          <p:nvPr/>
        </p:nvSpPr>
        <p:spPr>
          <a:xfrm>
            <a:off x="5979496" y="1644490"/>
            <a:ext cx="60003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offset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5" name="文本框 164"/>
          <p:cNvSpPr txBox="1"/>
          <p:nvPr/>
        </p:nvSpPr>
        <p:spPr>
          <a:xfrm>
            <a:off x="6455383" y="1644489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sp>
        <p:nvSpPr>
          <p:cNvPr id="166" name="文本框 165"/>
          <p:cNvSpPr txBox="1"/>
          <p:nvPr/>
        </p:nvSpPr>
        <p:spPr>
          <a:xfrm>
            <a:off x="5376071" y="1638544"/>
            <a:ext cx="2792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67" name="直线箭头连接符 166"/>
          <p:cNvCxnSpPr/>
          <p:nvPr/>
        </p:nvCxnSpPr>
        <p:spPr>
          <a:xfrm>
            <a:off x="5501009" y="1880851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直线箭头连接符 167"/>
          <p:cNvCxnSpPr/>
          <p:nvPr/>
        </p:nvCxnSpPr>
        <p:spPr>
          <a:xfrm>
            <a:off x="5878674" y="1880851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9" name="文本框 168"/>
          <p:cNvSpPr txBox="1"/>
          <p:nvPr/>
        </p:nvSpPr>
        <p:spPr>
          <a:xfrm>
            <a:off x="5770009" y="1638544"/>
            <a:ext cx="22634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i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0" name="直线箭头连接符 169"/>
          <p:cNvCxnSpPr/>
          <p:nvPr/>
        </p:nvCxnSpPr>
        <p:spPr>
          <a:xfrm>
            <a:off x="5098413" y="1883527"/>
            <a:ext cx="0" cy="274384"/>
          </a:xfrm>
          <a:prstGeom prst="straightConnector1">
            <a:avLst/>
          </a:prstGeom>
          <a:ln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1" name="文本框 170"/>
          <p:cNvSpPr txBox="1"/>
          <p:nvPr/>
        </p:nvSpPr>
        <p:spPr>
          <a:xfrm>
            <a:off x="4746093" y="1652727"/>
            <a:ext cx="657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1200" dirty="0">
                <a:latin typeface="Microsoft YaHei" panose="020B0503020204020204" pitchFamily="34" charset="-122"/>
                <a:ea typeface="Microsoft YaHei" panose="020B0503020204020204" pitchFamily="34" charset="-122"/>
              </a:rPr>
              <a:t>length</a:t>
            </a:r>
            <a:endParaRPr kumimoji="1" lang="zh-CN" altLang="en-US" sz="1200" dirty="0">
              <a:latin typeface="Microsoft YaHei" panose="020B0503020204020204" pitchFamily="34" charset="-122"/>
              <a:ea typeface="Microsoft YaHei" panose="020B0503020204020204" pitchFamily="34" charset="-122"/>
            </a:endParaRPr>
          </a:p>
        </p:txBody>
      </p:sp>
      <p:cxnSp>
        <p:nvCxnSpPr>
          <p:cNvPr id="172" name="直线箭头连接符 171"/>
          <p:cNvCxnSpPr>
            <a:endCxn id="130" idx="2"/>
          </p:cNvCxnSpPr>
          <p:nvPr/>
        </p:nvCxnSpPr>
        <p:spPr>
          <a:xfrm flipV="1">
            <a:off x="6011360" y="2836568"/>
            <a:ext cx="1084160" cy="1644220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直线箭头连接符 173"/>
          <p:cNvCxnSpPr>
            <a:endCxn id="159" idx="3"/>
          </p:cNvCxnSpPr>
          <p:nvPr/>
        </p:nvCxnSpPr>
        <p:spPr>
          <a:xfrm flipH="1" flipV="1">
            <a:off x="5114508" y="1620749"/>
            <a:ext cx="484917" cy="2860038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直线箭头连接符 180"/>
          <p:cNvCxnSpPr/>
          <p:nvPr/>
        </p:nvCxnSpPr>
        <p:spPr>
          <a:xfrm flipV="1">
            <a:off x="1477158" y="5038935"/>
            <a:ext cx="3998577" cy="1061731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2" name="直线箭头连接符 181"/>
          <p:cNvCxnSpPr/>
          <p:nvPr/>
        </p:nvCxnSpPr>
        <p:spPr>
          <a:xfrm flipV="1">
            <a:off x="1477158" y="1606821"/>
            <a:ext cx="1636327" cy="3869182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1984</Words>
  <Application>Microsoft Macintosh PowerPoint</Application>
  <PresentationFormat>宽屏</PresentationFormat>
  <Paragraphs>1571</Paragraphs>
  <Slides>13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13</vt:i4>
      </vt:variant>
    </vt:vector>
  </HeadingPairs>
  <TitlesOfParts>
    <vt:vector size="18" baseType="lpstr">
      <vt:lpstr>等线</vt:lpstr>
      <vt:lpstr>等线 Light</vt:lpstr>
      <vt:lpstr>Microsoft YaHei</vt:lpstr>
      <vt:lpstr>Arial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Lu xugang</dc:creator>
  <cp:lastModifiedBy>Xugang Lu 陆徐刚</cp:lastModifiedBy>
  <cp:revision>82</cp:revision>
  <dcterms:created xsi:type="dcterms:W3CDTF">2021-11-24T02:43:49Z</dcterms:created>
  <dcterms:modified xsi:type="dcterms:W3CDTF">2021-11-24T02:44:25Z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2052-3.9.3.6359</vt:lpwstr>
  </property>
</Properties>
</file>