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ugang Lu 陆徐刚" initials="XL陆" lastIdx="1" clrIdx="0">
    <p:extLst>
      <p:ext uri="{19B8F6BF-5375-455C-9EA6-DF929625EA0E}">
        <p15:presenceInfo xmlns:p15="http://schemas.microsoft.com/office/powerpoint/2012/main" userId="S::xugang.lu@eoitek.com::d43ba562-8fac-45d2-b7bf-96e94bbed0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>
        <p:scale>
          <a:sx n="134" d="100"/>
          <a:sy n="134" d="100"/>
        </p:scale>
        <p:origin x="264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Sheet1!$A$2:$A$20</c:f>
              <c:numCache>
                <c:formatCode>General</c:formatCode>
                <c:ptCount val="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14</c:v>
                </c:pt>
                <c:pt idx="1">
                  <c:v>12</c:v>
                </c:pt>
                <c:pt idx="2">
                  <c:v>11</c:v>
                </c:pt>
                <c:pt idx="3">
                  <c:v>1</c:v>
                </c:pt>
                <c:pt idx="4">
                  <c:v>11</c:v>
                </c:pt>
                <c:pt idx="5">
                  <c:v>13</c:v>
                </c:pt>
                <c:pt idx="6">
                  <c:v>8</c:v>
                </c:pt>
                <c:pt idx="7">
                  <c:v>9</c:v>
                </c:pt>
                <c:pt idx="8">
                  <c:v>18</c:v>
                </c:pt>
                <c:pt idx="9">
                  <c:v>1</c:v>
                </c:pt>
                <c:pt idx="10">
                  <c:v>1</c:v>
                </c:pt>
                <c:pt idx="11">
                  <c:v>11</c:v>
                </c:pt>
                <c:pt idx="12">
                  <c:v>4</c:v>
                </c:pt>
                <c:pt idx="13">
                  <c:v>6</c:v>
                </c:pt>
                <c:pt idx="14">
                  <c:v>9</c:v>
                </c:pt>
                <c:pt idx="15">
                  <c:v>21</c:v>
                </c:pt>
                <c:pt idx="16">
                  <c:v>12</c:v>
                </c:pt>
                <c:pt idx="17">
                  <c:v>13</c:v>
                </c:pt>
                <c:pt idx="18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978-9147-9A54-0C79AAA4BD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X 值2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Sheet1!$A$2:$A$20</c:f>
              <c:numCache>
                <c:formatCode>General</c:formatCode>
                <c:ptCount val="1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</c:numCache>
            </c:numRef>
          </c:xVal>
          <c:yVal>
            <c:numRef>
              <c:f>Sheet1!$C$2:$C$20</c:f>
              <c:numCache>
                <c:formatCode>General</c:formatCode>
                <c:ptCount val="19"/>
                <c:pt idx="0">
                  <c:v>38</c:v>
                </c:pt>
                <c:pt idx="1">
                  <c:v>19</c:v>
                </c:pt>
                <c:pt idx="2">
                  <c:v>26</c:v>
                </c:pt>
                <c:pt idx="3">
                  <c:v>28</c:v>
                </c:pt>
                <c:pt idx="4">
                  <c:v>30</c:v>
                </c:pt>
                <c:pt idx="5">
                  <c:v>27</c:v>
                </c:pt>
                <c:pt idx="6">
                  <c:v>34</c:v>
                </c:pt>
                <c:pt idx="7">
                  <c:v>21</c:v>
                </c:pt>
                <c:pt idx="8">
                  <c:v>15</c:v>
                </c:pt>
                <c:pt idx="9">
                  <c:v>37</c:v>
                </c:pt>
                <c:pt idx="10">
                  <c:v>35</c:v>
                </c:pt>
                <c:pt idx="11">
                  <c:v>36</c:v>
                </c:pt>
                <c:pt idx="12">
                  <c:v>39</c:v>
                </c:pt>
                <c:pt idx="13">
                  <c:v>22</c:v>
                </c:pt>
                <c:pt idx="14">
                  <c:v>31</c:v>
                </c:pt>
                <c:pt idx="15">
                  <c:v>41</c:v>
                </c:pt>
                <c:pt idx="16">
                  <c:v>50</c:v>
                </c:pt>
                <c:pt idx="17">
                  <c:v>30</c:v>
                </c:pt>
                <c:pt idx="18">
                  <c:v>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978-9147-9A54-0C79AAA4BD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557807"/>
        <c:axId val="371559455"/>
      </c:scatterChart>
      <c:valAx>
        <c:axId val="37155780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71559455"/>
        <c:crosses val="autoZero"/>
        <c:crossBetween val="midCat"/>
      </c:valAx>
      <c:valAx>
        <c:axId val="371559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7155780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4572E-BE21-6248-AA98-47D6BE7CAB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49B53A-FE76-7D44-93AC-8B4062750E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599B9-0C61-1E4A-9E1D-38119EEC6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D432E-1F78-A94F-910D-67E964D7B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A6A24-C9FE-3541-8B2E-BFE1B1D54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92551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D1A28-700D-0F4B-9D4C-03A47D384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679EA-4CFD-8949-B23E-9E206B5B9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737DB-72D3-8D42-8AB7-424F87830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3329B-A5A4-AC43-9BA8-08FE80050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4E33B-E993-1143-B61B-5FF4BC4C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82190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CF01B-D677-094C-B36A-811186DABC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740F22-6872-254B-B2A1-9E0536FB0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928EF-EC7E-DE42-AB76-E33C7FEC6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51C32-C835-D24F-87D7-17A5A1931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E5E5E-A898-AC45-843B-AD4644E62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5933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6C41F-4CA9-4641-B396-21ED88BD2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A7AF7-C3F0-FA4D-A444-FC7578786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C280E-4340-7645-84A8-10142B605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6D692-6890-674F-A799-E58E69AA8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61B27-EC07-3348-88F7-6907C8FF2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0734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89057-A939-DB42-B29D-1F09E6A40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A7B03-1555-7D47-86C0-42EFA120E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138EE-A6E0-7942-A981-36AB1074B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7AB59-6161-9A42-97CA-C551428A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0C4FF-9A29-C244-BC49-F3F0DA2DA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9430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6FB66-A95B-084E-AF6B-2817456CA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E42BE-BC26-AC45-94D1-948A25522E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3E2DC7-2F24-4E41-B825-23523C4EA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B4FA1-5C05-2F43-807E-6B2D52A9F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38B657-7A5B-6C45-A068-798B4E07D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CE870-B899-3B47-828A-C313385D7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7650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F8925-BDD1-6B4C-9418-66B886440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ADA7E-1A42-A640-9B13-A09D2358A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3F102-2B76-8E4B-8083-9FCF4E8EA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AD97E1-C6DF-F847-AE81-5928F5F9C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81789D-3332-FB4F-B477-F135AD87A2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1D9450-2216-1545-AE7A-A9F64141E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85683-BCDA-F245-B790-EEE2AB737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B1CEC8-F7E9-4E45-878D-FAD07145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3244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9005A-8C07-D743-9376-5A8DCF363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A1CF5D-CCCF-C44C-BA5F-2BFC30077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063448-D60C-AF41-9175-D3EB70D99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A08F5-F195-B549-B794-D5B487220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50194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ED0922-A938-4046-881D-E545CEE8D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68AF2B-B78D-4B41-A935-C13878F58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C1797-2C5B-B540-83CE-F7075E222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04279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15A27-221C-6D44-B6DD-3E8B228A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9CF8F-2DF0-9C4F-94B7-C1EC0F80F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5DF21B-7904-844E-810B-75253E7C1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C70AE9-3CAC-A949-9204-460100623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A5B62-CA1B-3D4D-9BA8-5CA6F83EC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754FC-6886-D443-8C03-B06A10592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19138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D4641-6B52-624E-ADD0-52FC87BF9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E39BAB-4A93-5646-8D0A-FAD193E958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587845-0B2D-C74E-82FC-69394F5C2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7F7293-E945-7D4F-99F3-43B62515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9EF051-4BA1-D044-BD8F-80CD7B1BA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A4CF2-BF9D-0B47-8854-BEEC53A4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9063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F642BC-4E14-BD42-971C-2AE249FAE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429CC-F104-C34A-B219-F7EF77C1D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88FFDA-19D2-9343-99E6-71A893601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AFE9-A63D-B64A-AF84-9D79676FDA54}" type="datetimeFigureOut">
              <a:rPr lang="en-CN" smtClean="0"/>
              <a:t>1/13/21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C4C7E-F20A-D24E-AF79-260F126C9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9B5F6-282F-4346-9FF5-3BC0BC3F2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99EB3-3C18-3345-A5ED-55EFE5FFE7C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37909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id="{70260FE8-D997-314F-B671-401A8A8FA7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4630947"/>
              </p:ext>
            </p:extLst>
          </p:nvPr>
        </p:nvGraphicFramePr>
        <p:xfrm>
          <a:off x="293914" y="163286"/>
          <a:ext cx="9866086" cy="5975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0065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Macintosh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Xugang Lu 陆徐刚</dc:creator>
  <cp:lastModifiedBy>Xugang Lu 陆徐刚</cp:lastModifiedBy>
  <cp:revision>11</cp:revision>
  <dcterms:created xsi:type="dcterms:W3CDTF">2021-01-13T05:59:13Z</dcterms:created>
  <dcterms:modified xsi:type="dcterms:W3CDTF">2021-01-13T06:53:41Z</dcterms:modified>
</cp:coreProperties>
</file>