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6"/>
  </p:normalViewPr>
  <p:slideViewPr>
    <p:cSldViewPr snapToGrid="0" snapToObjects="1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FCA8EE-E793-AB49-B7FD-C92EFD22461C}" type="datetimeFigureOut">
              <a:rPr kumimoji="1" lang="zh-CN" altLang="en-US" smtClean="0"/>
              <a:t>2019/4/29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4B918-08BB-EA4D-AC34-186F76528D1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1934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4B918-08BB-EA4D-AC34-186F76528D1C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82904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4B918-08BB-EA4D-AC34-186F76528D1C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27860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4B918-08BB-EA4D-AC34-186F76528D1C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19410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4B918-08BB-EA4D-AC34-186F76528D1C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5841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CEE910-0BE1-404D-BA88-FA5A588C2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7E3139A-C2F0-464E-8E44-410B3DED4D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F8D7437-060E-9441-A286-510F286ED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050CD-1641-D140-B05B-C7D386A39520}" type="datetimeFigureOut">
              <a:rPr kumimoji="1" lang="zh-CN" altLang="en-US" smtClean="0"/>
              <a:t>2019/4/29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0C49FD-0821-0046-8E3B-2C5CF002E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0CCC89A-676C-604C-8F7F-EEBB13299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F2133-8EE0-D54F-8BFB-F2C20ECC54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43146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DE7003-E765-2744-B614-78FE40891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3BB1808-14A1-CB45-B6E7-3C6111AD2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BB727A-F04D-F140-93AB-BE9CF4A2C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050CD-1641-D140-B05B-C7D386A39520}" type="datetimeFigureOut">
              <a:rPr kumimoji="1" lang="zh-CN" altLang="en-US" smtClean="0"/>
              <a:t>2019/4/29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1034E33-C94E-0342-96FA-A1DE78B8B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9D861A-9670-8040-BB5F-86BAC839F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F2133-8EE0-D54F-8BFB-F2C20ECC54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54283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0050BE1-93E9-5D42-BCC6-9F828D226C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27C4027-4DFE-4244-9A53-BCB6C5E8ED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F17692-9F53-7748-A4CD-C1F5EC631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050CD-1641-D140-B05B-C7D386A39520}" type="datetimeFigureOut">
              <a:rPr kumimoji="1" lang="zh-CN" altLang="en-US" smtClean="0"/>
              <a:t>2019/4/29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CA1EC1-3F09-C54D-8F3E-A72C7B0B3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4246892-B02F-2C45-946F-4C8AE2FBE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F2133-8EE0-D54F-8BFB-F2C20ECC54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63328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A8E4AA-0EA2-A644-94EB-5990D9AA3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09FF5FC-7B4B-B543-9024-B70EFA8DA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AE5AFB-3139-E24A-90D8-148B560FB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050CD-1641-D140-B05B-C7D386A39520}" type="datetimeFigureOut">
              <a:rPr kumimoji="1" lang="zh-CN" altLang="en-US" smtClean="0"/>
              <a:t>2019/4/29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1B907E3-16ED-9243-9587-37854F78B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0D3773-ED9B-CA49-B146-2EDE36D0E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F2133-8EE0-D54F-8BFB-F2C20ECC54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33231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6F0E0F-096A-3B4D-A639-D20198B5D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37445EF-0BBF-6342-ADBE-2A83FF88A7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9F85908-4F2B-3D4D-AC5D-99864B5DB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050CD-1641-D140-B05B-C7D386A39520}" type="datetimeFigureOut">
              <a:rPr kumimoji="1" lang="zh-CN" altLang="en-US" smtClean="0"/>
              <a:t>2019/4/29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FFD54A-2421-7542-806B-1DA292B48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55E014E-FE16-594E-A2A2-E2520782B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F2133-8EE0-D54F-8BFB-F2C20ECC54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71654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BF19C4-BC58-C54B-9765-0538D73AD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A8FCE5-3DF1-894F-BF7E-5E047D228D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0C5282E-D425-CB42-80A4-0D161A6038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862002E-E6AB-AE4D-837B-13970318A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050CD-1641-D140-B05B-C7D386A39520}" type="datetimeFigureOut">
              <a:rPr kumimoji="1" lang="zh-CN" altLang="en-US" smtClean="0"/>
              <a:t>2019/4/29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4E4B73E-F3BB-E340-9A97-383C24661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16CE5EA-3B64-E345-8D35-79CC39745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F2133-8EE0-D54F-8BFB-F2C20ECC54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99947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95DE61-16D5-A94F-8E5C-4B6943E5A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71DB447-06E0-5344-B21A-D3CD816D8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7CA8A07-08E8-6049-9E2E-CF7DD3A85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0BE6C0A-82EE-F745-9F3A-1A6F5EAFB6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78661B2-5B54-8749-BB3F-C9FE73DA62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99B9767-EEC9-5B4B-9B9F-AFCC2C513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050CD-1641-D140-B05B-C7D386A39520}" type="datetimeFigureOut">
              <a:rPr kumimoji="1" lang="zh-CN" altLang="en-US" smtClean="0"/>
              <a:t>2019/4/29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AFA9338-0705-BB45-B5A1-BBDA2DA68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ACE1732-D7B8-F640-ADC2-99E4B98A7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F2133-8EE0-D54F-8BFB-F2C20ECC54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5380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E1B7F7-695F-9D47-8279-F38A1C815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052CE9C-2924-254E-A80E-A275185D1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050CD-1641-D140-B05B-C7D386A39520}" type="datetimeFigureOut">
              <a:rPr kumimoji="1" lang="zh-CN" altLang="en-US" smtClean="0"/>
              <a:t>2019/4/29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9BC880A-365C-BB41-8ADE-92D4DCB6A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3B841E9-AAD2-BF4B-A8F5-8917DD90B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F2133-8EE0-D54F-8BFB-F2C20ECC54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85451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9CE6CC9-A929-224E-81AA-99744D6D7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050CD-1641-D140-B05B-C7D386A39520}" type="datetimeFigureOut">
              <a:rPr kumimoji="1" lang="zh-CN" altLang="en-US" smtClean="0"/>
              <a:t>2019/4/29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8F01E81-BAFC-D741-A268-967F40C9C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630FD14-94DD-D44E-A737-D18619A0F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F2133-8EE0-D54F-8BFB-F2C20ECC54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4987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4574C1-83D9-8E48-85B7-CC4FCDDE7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1709A79-2CD9-664B-A114-E2EFEDBFF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851A713-264D-FB41-AF86-FF91A0AC6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F03C4DF-0706-4042-9498-B087EA94B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050CD-1641-D140-B05B-C7D386A39520}" type="datetimeFigureOut">
              <a:rPr kumimoji="1" lang="zh-CN" altLang="en-US" smtClean="0"/>
              <a:t>2019/4/29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A9D380E-EB6B-7C45-97C9-67D4274D8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6C31BBA-F571-9647-998E-63142968E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F2133-8EE0-D54F-8BFB-F2C20ECC54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13017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F587B4-FE5D-DC44-AA98-53D8238ED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CA98910-EC24-3D49-9D87-1EE9AB608F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570DCF5-D0BE-A445-B9B0-8F8D06D1AA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62C64FE-D9DE-5D41-BCD1-3FAAD186B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050CD-1641-D140-B05B-C7D386A39520}" type="datetimeFigureOut">
              <a:rPr kumimoji="1" lang="zh-CN" altLang="en-US" smtClean="0"/>
              <a:t>2019/4/29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C125E7-DE4A-6A4C-BB14-24C0CBA07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2BAA4A0-7856-D942-8070-04807E316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F2133-8EE0-D54F-8BFB-F2C20ECC54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754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F04FE33-F25B-2E46-A687-D099FE0C7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49F5C09-5DC5-4345-A0E7-1B4551A0B9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6E7768E-1FDA-7B45-96A0-6A5FB67443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050CD-1641-D140-B05B-C7D386A39520}" type="datetimeFigureOut">
              <a:rPr kumimoji="1" lang="zh-CN" altLang="en-US" smtClean="0"/>
              <a:t>2019/4/29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BD4D31-954C-094C-A140-6AD7947F7B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6D66C96-7292-424B-A13D-D42B35F7A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F2133-8EE0-D54F-8BFB-F2C20ECC545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5042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4CCDDF9C-A5ED-EC47-8D65-DEC9E2D0BD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405009"/>
              </p:ext>
            </p:extLst>
          </p:nvPr>
        </p:nvGraphicFramePr>
        <p:xfrm>
          <a:off x="132074" y="2807497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405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509823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37972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chemeClr val="tx1"/>
                          </a:solidFill>
                        </a:rPr>
                        <a:t>PackedIntsVersion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2836B292-3AB9-E040-AF44-323398538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550884"/>
              </p:ext>
            </p:extLst>
          </p:nvPr>
        </p:nvGraphicFramePr>
        <p:xfrm>
          <a:off x="6591654" y="2806743"/>
          <a:ext cx="509352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068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258430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75706">
                  <a:extLst>
                    <a:ext uri="{9D8B030D-6E8A-4147-A177-3AD203B41FA5}">
                      <a16:colId xmlns:a16="http://schemas.microsoft.com/office/drawing/2014/main" val="1197988918"/>
                    </a:ext>
                  </a:extLst>
                </a:gridCol>
                <a:gridCol w="99232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chemeClr val="tx1"/>
                          </a:solidFill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D74CA597-EF67-3E4C-9B21-B27F65AB4282}"/>
              </a:ext>
            </a:extLst>
          </p:cNvPr>
          <p:cNvSpPr txBox="1"/>
          <p:nvPr/>
        </p:nvSpPr>
        <p:spPr>
          <a:xfrm>
            <a:off x="6020665" y="2807497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2EB3EC0-279A-A24E-95AB-E5036DF8F983}"/>
              </a:ext>
            </a:extLst>
          </p:cNvPr>
          <p:cNvSpPr txBox="1"/>
          <p:nvPr/>
        </p:nvSpPr>
        <p:spPr>
          <a:xfrm>
            <a:off x="4967410" y="1911416"/>
            <a:ext cx="710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.tvd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79703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1995E72A-09D2-8740-890B-AB5C72FA4B8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488891" y="129044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Flags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6C57294B-1FA8-BC4C-9268-FA4F532E296A}"/>
              </a:ext>
            </a:extLst>
          </p:cNvPr>
          <p:cNvCxnSpPr>
            <a:cxnSpLocks/>
          </p:cNvCxnSpPr>
          <p:nvPr/>
        </p:nvCxnSpPr>
        <p:spPr>
          <a:xfrm flipH="1">
            <a:off x="3784710" y="1661281"/>
            <a:ext cx="704183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>
            <a:extLst>
              <a:ext uri="{FF2B5EF4-FFF2-40B4-BE49-F238E27FC236}">
                <a16:creationId xmlns:a16="http://schemas.microsoft.com/office/drawing/2014/main" id="{3DB02D07-8B20-6041-B5EB-055CF60BCE91}"/>
              </a:ext>
            </a:extLst>
          </p:cNvPr>
          <p:cNvCxnSpPr>
            <a:cxnSpLocks/>
          </p:cNvCxnSpPr>
          <p:nvPr/>
        </p:nvCxnSpPr>
        <p:spPr>
          <a:xfrm>
            <a:off x="5964207" y="1661281"/>
            <a:ext cx="704179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id="{ECA96722-839F-9D48-9D89-2EDB7CBE56AA}"/>
              </a:ext>
            </a:extLst>
          </p:cNvPr>
          <p:cNvSpPr txBox="1"/>
          <p:nvPr/>
        </p:nvSpPr>
        <p:spPr>
          <a:xfrm>
            <a:off x="3484725" y="3106965"/>
            <a:ext cx="3483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PackedIntsValue</a:t>
            </a:r>
            <a:r>
              <a:rPr kumimoji="1" lang="zh-CN" altLang="en-US" sz="1200" b="1" dirty="0"/>
              <a:t>个数为所有文档的所有域的个数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22C6CBC4-07E5-C44D-A58F-5AA9585BCE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36797"/>
              </p:ext>
            </p:extLst>
          </p:nvPr>
        </p:nvGraphicFramePr>
        <p:xfrm>
          <a:off x="3784710" y="2453373"/>
          <a:ext cx="28836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838">
                  <a:extLst>
                    <a:ext uri="{9D8B030D-6E8A-4147-A177-3AD203B41FA5}">
                      <a16:colId xmlns:a16="http://schemas.microsoft.com/office/drawing/2014/main" val="1834277013"/>
                    </a:ext>
                  </a:extLst>
                </a:gridCol>
                <a:gridCol w="144183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固定值：</a:t>
                      </a:r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PackedIntsValue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4297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F84CB695-6B76-F64E-A895-39B8C8CB78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530235"/>
              </p:ext>
            </p:extLst>
          </p:nvPr>
        </p:nvGraphicFramePr>
        <p:xfrm>
          <a:off x="5495873" y="581426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TermData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CF3B8ECF-2075-BA44-80F4-9AA30B059A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794425"/>
              </p:ext>
            </p:extLst>
          </p:nvPr>
        </p:nvGraphicFramePr>
        <p:xfrm>
          <a:off x="531313" y="1850680"/>
          <a:ext cx="114044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8371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413181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513139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7949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7949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  <a:gridCol w="1218628">
                  <a:extLst>
                    <a:ext uri="{9D8B030D-6E8A-4147-A177-3AD203B41FA5}">
                      <a16:colId xmlns:a16="http://schemas.microsoft.com/office/drawing/2014/main" val="928302781"/>
                    </a:ext>
                  </a:extLst>
                </a:gridCol>
                <a:gridCol w="1382233">
                  <a:extLst>
                    <a:ext uri="{9D8B030D-6E8A-4147-A177-3AD203B41FA5}">
                      <a16:colId xmlns:a16="http://schemas.microsoft.com/office/drawing/2014/main" val="2327272908"/>
                    </a:ext>
                  </a:extLst>
                </a:gridCol>
                <a:gridCol w="1562986">
                  <a:extLst>
                    <a:ext uri="{9D8B030D-6E8A-4147-A177-3AD203B41FA5}">
                      <a16:colId xmlns:a16="http://schemas.microsoft.com/office/drawing/2014/main" val="10950851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NumTerms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TermLengths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TermFreqs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Positions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StartOffsets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PayloadLengths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TermAndPayloads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98EFA566-9550-8F4D-AA99-9A7778E3C7F1}"/>
              </a:ext>
            </a:extLst>
          </p:cNvPr>
          <p:cNvCxnSpPr>
            <a:cxnSpLocks/>
          </p:cNvCxnSpPr>
          <p:nvPr/>
        </p:nvCxnSpPr>
        <p:spPr>
          <a:xfrm flipH="1">
            <a:off x="531313" y="952266"/>
            <a:ext cx="4964560" cy="898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CF3A6DA3-CD9F-5846-97F4-6B6E59E6CF45}"/>
              </a:ext>
            </a:extLst>
          </p:cNvPr>
          <p:cNvCxnSpPr>
            <a:cxnSpLocks/>
          </p:cNvCxnSpPr>
          <p:nvPr/>
        </p:nvCxnSpPr>
        <p:spPr>
          <a:xfrm flipH="1" flipV="1">
            <a:off x="6971189" y="952266"/>
            <a:ext cx="4964560" cy="898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3606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6B5EC7D8-2E84-DB42-9FC8-F378816A2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133433"/>
              </p:ext>
            </p:extLst>
          </p:nvPr>
        </p:nvGraphicFramePr>
        <p:xfrm>
          <a:off x="376623" y="896081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405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509823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37972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chemeClr val="tx1"/>
                          </a:solidFill>
                        </a:rPr>
                        <a:t>PackedIntsVersion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9A7C516A-1F39-8A41-B5E5-9D0BA6A98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116966"/>
              </p:ext>
            </p:extLst>
          </p:nvPr>
        </p:nvGraphicFramePr>
        <p:xfrm>
          <a:off x="6836203" y="895327"/>
          <a:ext cx="509352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068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258430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75706">
                  <a:extLst>
                    <a:ext uri="{9D8B030D-6E8A-4147-A177-3AD203B41FA5}">
                      <a16:colId xmlns:a16="http://schemas.microsoft.com/office/drawing/2014/main" val="1197988918"/>
                    </a:ext>
                  </a:extLst>
                </a:gridCol>
                <a:gridCol w="99232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chemeClr val="tx1"/>
                          </a:solidFill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B66FF7C0-20A7-A643-B9D6-7C705E52C1A4}"/>
              </a:ext>
            </a:extLst>
          </p:cNvPr>
          <p:cNvSpPr txBox="1"/>
          <p:nvPr/>
        </p:nvSpPr>
        <p:spPr>
          <a:xfrm>
            <a:off x="6265214" y="896081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2009CE5-19FC-AB40-8C7E-B1ECA6E698C6}"/>
              </a:ext>
            </a:extLst>
          </p:cNvPr>
          <p:cNvSpPr txBox="1"/>
          <p:nvPr/>
        </p:nvSpPr>
        <p:spPr>
          <a:xfrm>
            <a:off x="5211959" y="0"/>
            <a:ext cx="710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.tvd</a:t>
            </a:r>
            <a:endParaRPr kumimoji="1" lang="zh-CN" altLang="en-US" sz="2400" b="1" dirty="0"/>
          </a:p>
        </p:txBody>
      </p: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3B11E61F-CD69-6646-9391-141B8B064E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280852"/>
              </p:ext>
            </p:extLst>
          </p:nvPr>
        </p:nvGraphicFramePr>
        <p:xfrm>
          <a:off x="1419326" y="1721222"/>
          <a:ext cx="82957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408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27408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149508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149508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149508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  <a:gridCol w="1149508">
                  <a:extLst>
                    <a:ext uri="{9D8B030D-6E8A-4147-A177-3AD203B41FA5}">
                      <a16:colId xmlns:a16="http://schemas.microsoft.com/office/drawing/2014/main" val="928302781"/>
                    </a:ext>
                  </a:extLst>
                </a:gridCol>
                <a:gridCol w="1149508">
                  <a:extLst>
                    <a:ext uri="{9D8B030D-6E8A-4147-A177-3AD203B41FA5}">
                      <a16:colId xmlns:a16="http://schemas.microsoft.com/office/drawing/2014/main" val="2327272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NumFields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FieldNumOffs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Flags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TermData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726E056A-A9D7-AE44-8996-70119C7F829C}"/>
              </a:ext>
            </a:extLst>
          </p:cNvPr>
          <p:cNvCxnSpPr>
            <a:cxnSpLocks/>
          </p:cNvCxnSpPr>
          <p:nvPr/>
        </p:nvCxnSpPr>
        <p:spPr>
          <a:xfrm flipH="1">
            <a:off x="1419325" y="1265413"/>
            <a:ext cx="3375959" cy="435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线连接符 16">
            <a:extLst>
              <a:ext uri="{FF2B5EF4-FFF2-40B4-BE49-F238E27FC236}">
                <a16:creationId xmlns:a16="http://schemas.microsoft.com/office/drawing/2014/main" id="{8D9D2AB2-2CA5-B045-ABFD-176812539223}"/>
              </a:ext>
            </a:extLst>
          </p:cNvPr>
          <p:cNvCxnSpPr>
            <a:cxnSpLocks/>
          </p:cNvCxnSpPr>
          <p:nvPr/>
        </p:nvCxnSpPr>
        <p:spPr>
          <a:xfrm>
            <a:off x="6265214" y="1265413"/>
            <a:ext cx="3449828" cy="435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6BD7BB31-034C-5D41-9398-59A4FA1B5D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32566"/>
              </p:ext>
            </p:extLst>
          </p:nvPr>
        </p:nvGraphicFramePr>
        <p:xfrm>
          <a:off x="850442" y="2559362"/>
          <a:ext cx="173890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03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i="0" dirty="0">
                          <a:solidFill>
                            <a:schemeClr val="tx1"/>
                          </a:solidFill>
                          <a:effectLst/>
                        </a:rPr>
                        <a:t>PackedIntsValue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3" name="直线连接符 22">
            <a:extLst>
              <a:ext uri="{FF2B5EF4-FFF2-40B4-BE49-F238E27FC236}">
                <a16:creationId xmlns:a16="http://schemas.microsoft.com/office/drawing/2014/main" id="{50661A36-0C7D-8949-90EF-77D3A92FEE02}"/>
              </a:ext>
            </a:extLst>
          </p:cNvPr>
          <p:cNvCxnSpPr>
            <a:cxnSpLocks/>
          </p:cNvCxnSpPr>
          <p:nvPr/>
        </p:nvCxnSpPr>
        <p:spPr>
          <a:xfrm flipH="1">
            <a:off x="821513" y="2092062"/>
            <a:ext cx="3155064" cy="467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34DC8FBB-A2A5-E143-BAFB-8353DA4A2AB7}"/>
              </a:ext>
            </a:extLst>
          </p:cNvPr>
          <p:cNvCxnSpPr>
            <a:cxnSpLocks/>
          </p:cNvCxnSpPr>
          <p:nvPr/>
        </p:nvCxnSpPr>
        <p:spPr>
          <a:xfrm flipH="1">
            <a:off x="2589345" y="2092062"/>
            <a:ext cx="2482385" cy="454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表格 28">
            <a:extLst>
              <a:ext uri="{FF2B5EF4-FFF2-40B4-BE49-F238E27FC236}">
                <a16:creationId xmlns:a16="http://schemas.microsoft.com/office/drawing/2014/main" id="{DCC44B3F-1639-854E-A412-BB6B7E9818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823297"/>
              </p:ext>
            </p:extLst>
          </p:nvPr>
        </p:nvGraphicFramePr>
        <p:xfrm>
          <a:off x="92239" y="3951943"/>
          <a:ext cx="603012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0043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2010043">
                  <a:extLst>
                    <a:ext uri="{9D8B030D-6E8A-4147-A177-3AD203B41FA5}">
                      <a16:colId xmlns:a16="http://schemas.microsoft.com/office/drawing/2014/main" val="2294698625"/>
                    </a:ext>
                  </a:extLst>
                </a:gridCol>
                <a:gridCol w="2010043">
                  <a:extLst>
                    <a:ext uri="{9D8B030D-6E8A-4147-A177-3AD203B41FA5}">
                      <a16:colId xmlns:a16="http://schemas.microsoft.com/office/drawing/2014/main" val="13217880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token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numDistinctFields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–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0x07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0" name="直线连接符 29">
            <a:extLst>
              <a:ext uri="{FF2B5EF4-FFF2-40B4-BE49-F238E27FC236}">
                <a16:creationId xmlns:a16="http://schemas.microsoft.com/office/drawing/2014/main" id="{D68BCEF7-B7F6-274B-A393-36F4F818C55D}"/>
              </a:ext>
            </a:extLst>
          </p:cNvPr>
          <p:cNvCxnSpPr>
            <a:cxnSpLocks/>
          </p:cNvCxnSpPr>
          <p:nvPr/>
        </p:nvCxnSpPr>
        <p:spPr>
          <a:xfrm flipH="1">
            <a:off x="92239" y="2090554"/>
            <a:ext cx="4979491" cy="18483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线连接符 30">
            <a:extLst>
              <a:ext uri="{FF2B5EF4-FFF2-40B4-BE49-F238E27FC236}">
                <a16:creationId xmlns:a16="http://schemas.microsoft.com/office/drawing/2014/main" id="{22FE4F3B-3D1C-D947-92A1-0D2ECBA0D837}"/>
              </a:ext>
            </a:extLst>
          </p:cNvPr>
          <p:cNvCxnSpPr>
            <a:cxnSpLocks/>
          </p:cNvCxnSpPr>
          <p:nvPr/>
        </p:nvCxnSpPr>
        <p:spPr>
          <a:xfrm flipH="1">
            <a:off x="3843988" y="2111947"/>
            <a:ext cx="2421226" cy="919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表格 31">
            <a:extLst>
              <a:ext uri="{FF2B5EF4-FFF2-40B4-BE49-F238E27FC236}">
                <a16:creationId xmlns:a16="http://schemas.microsoft.com/office/drawing/2014/main" id="{7D28208B-2FCE-7942-9523-D300595224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094278"/>
              </p:ext>
            </p:extLst>
          </p:nvPr>
        </p:nvGraphicFramePr>
        <p:xfrm>
          <a:off x="731329" y="5101876"/>
          <a:ext cx="23794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9426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(0x07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&lt;&lt;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5)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|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bitsRequired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3" name="直线连接符 32">
            <a:extLst>
              <a:ext uri="{FF2B5EF4-FFF2-40B4-BE49-F238E27FC236}">
                <a16:creationId xmlns:a16="http://schemas.microsoft.com/office/drawing/2014/main" id="{C533C79F-E003-AD4F-AAF3-8501AAFF6F77}"/>
              </a:ext>
            </a:extLst>
          </p:cNvPr>
          <p:cNvCxnSpPr>
            <a:cxnSpLocks/>
          </p:cNvCxnSpPr>
          <p:nvPr/>
        </p:nvCxnSpPr>
        <p:spPr>
          <a:xfrm>
            <a:off x="92239" y="4335782"/>
            <a:ext cx="639091" cy="7660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线连接符 33">
            <a:extLst>
              <a:ext uri="{FF2B5EF4-FFF2-40B4-BE49-F238E27FC236}">
                <a16:creationId xmlns:a16="http://schemas.microsoft.com/office/drawing/2014/main" id="{E551B971-0413-9143-B901-CF5956193AC7}"/>
              </a:ext>
            </a:extLst>
          </p:cNvPr>
          <p:cNvCxnSpPr>
            <a:cxnSpLocks/>
          </p:cNvCxnSpPr>
          <p:nvPr/>
        </p:nvCxnSpPr>
        <p:spPr>
          <a:xfrm>
            <a:off x="2094614" y="4333169"/>
            <a:ext cx="1016141" cy="7687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表格 51">
            <a:extLst>
              <a:ext uri="{FF2B5EF4-FFF2-40B4-BE49-F238E27FC236}">
                <a16:creationId xmlns:a16="http://schemas.microsoft.com/office/drawing/2014/main" id="{47D4ABAB-EFD1-4F44-8E00-5E0227D53A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723219"/>
              </p:ext>
            </p:extLst>
          </p:nvPr>
        </p:nvGraphicFramePr>
        <p:xfrm>
          <a:off x="5272085" y="2903066"/>
          <a:ext cx="173890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03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i="0" dirty="0">
                          <a:solidFill>
                            <a:schemeClr val="tx1"/>
                          </a:solidFill>
                          <a:effectLst/>
                        </a:rPr>
                        <a:t>PackedIntsValue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53" name="直线连接符 52">
            <a:extLst>
              <a:ext uri="{FF2B5EF4-FFF2-40B4-BE49-F238E27FC236}">
                <a16:creationId xmlns:a16="http://schemas.microsoft.com/office/drawing/2014/main" id="{C666D367-7A7F-8B4F-97E6-BD53795CE13C}"/>
              </a:ext>
            </a:extLst>
          </p:cNvPr>
          <p:cNvCxnSpPr>
            <a:cxnSpLocks/>
          </p:cNvCxnSpPr>
          <p:nvPr/>
        </p:nvCxnSpPr>
        <p:spPr>
          <a:xfrm flipH="1">
            <a:off x="5279936" y="2102004"/>
            <a:ext cx="985278" cy="788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线连接符 55">
            <a:extLst>
              <a:ext uri="{FF2B5EF4-FFF2-40B4-BE49-F238E27FC236}">
                <a16:creationId xmlns:a16="http://schemas.microsoft.com/office/drawing/2014/main" id="{07762FF8-6652-9C40-8B17-8BA5264312F6}"/>
              </a:ext>
            </a:extLst>
          </p:cNvPr>
          <p:cNvCxnSpPr>
            <a:cxnSpLocks/>
          </p:cNvCxnSpPr>
          <p:nvPr/>
        </p:nvCxnSpPr>
        <p:spPr>
          <a:xfrm flipH="1">
            <a:off x="7010988" y="2070669"/>
            <a:ext cx="378641" cy="8323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73">
            <a:extLst>
              <a:ext uri="{FF2B5EF4-FFF2-40B4-BE49-F238E27FC236}">
                <a16:creationId xmlns:a16="http://schemas.microsoft.com/office/drawing/2014/main" id="{68010394-E9AB-674A-9D2E-9C36B7AA8055}"/>
              </a:ext>
            </a:extLst>
          </p:cNvPr>
          <p:cNvSpPr txBox="1"/>
          <p:nvPr/>
        </p:nvSpPr>
        <p:spPr>
          <a:xfrm>
            <a:off x="7089643" y="4607554"/>
            <a:ext cx="3483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PackedIntsValue</a:t>
            </a:r>
            <a:r>
              <a:rPr kumimoji="1" lang="zh-CN" altLang="en-US" sz="1200" b="1" dirty="0"/>
              <a:t>个数为所有文档的所有域的个数</a:t>
            </a:r>
          </a:p>
        </p:txBody>
      </p:sp>
      <p:graphicFrame>
        <p:nvGraphicFramePr>
          <p:cNvPr id="75" name="表格 74">
            <a:extLst>
              <a:ext uri="{FF2B5EF4-FFF2-40B4-BE49-F238E27FC236}">
                <a16:creationId xmlns:a16="http://schemas.microsoft.com/office/drawing/2014/main" id="{CD81322E-DD00-6745-AC54-01AD9EB022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510809"/>
              </p:ext>
            </p:extLst>
          </p:nvPr>
        </p:nvGraphicFramePr>
        <p:xfrm>
          <a:off x="6998429" y="3962329"/>
          <a:ext cx="28836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838">
                  <a:extLst>
                    <a:ext uri="{9D8B030D-6E8A-4147-A177-3AD203B41FA5}">
                      <a16:colId xmlns:a16="http://schemas.microsoft.com/office/drawing/2014/main" val="1834277013"/>
                    </a:ext>
                  </a:extLst>
                </a:gridCol>
                <a:gridCol w="144183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固定值：</a:t>
                      </a:r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PackedIntsValue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76" name="直线连接符 75">
            <a:extLst>
              <a:ext uri="{FF2B5EF4-FFF2-40B4-BE49-F238E27FC236}">
                <a16:creationId xmlns:a16="http://schemas.microsoft.com/office/drawing/2014/main" id="{6C9AAD37-9259-3746-A7A6-B4AA76FB3F86}"/>
              </a:ext>
            </a:extLst>
          </p:cNvPr>
          <p:cNvCxnSpPr>
            <a:cxnSpLocks/>
          </p:cNvCxnSpPr>
          <p:nvPr/>
        </p:nvCxnSpPr>
        <p:spPr>
          <a:xfrm>
            <a:off x="8571459" y="2090554"/>
            <a:ext cx="1302658" cy="18725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1" name="表格 90">
            <a:extLst>
              <a:ext uri="{FF2B5EF4-FFF2-40B4-BE49-F238E27FC236}">
                <a16:creationId xmlns:a16="http://schemas.microsoft.com/office/drawing/2014/main" id="{9430B576-ACBE-4640-B3D3-4460F5399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200360"/>
              </p:ext>
            </p:extLst>
          </p:nvPr>
        </p:nvGraphicFramePr>
        <p:xfrm>
          <a:off x="731329" y="6376485"/>
          <a:ext cx="114044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8371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413181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513139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7949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7949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  <a:gridCol w="1218628">
                  <a:extLst>
                    <a:ext uri="{9D8B030D-6E8A-4147-A177-3AD203B41FA5}">
                      <a16:colId xmlns:a16="http://schemas.microsoft.com/office/drawing/2014/main" val="928302781"/>
                    </a:ext>
                  </a:extLst>
                </a:gridCol>
                <a:gridCol w="1382233">
                  <a:extLst>
                    <a:ext uri="{9D8B030D-6E8A-4147-A177-3AD203B41FA5}">
                      <a16:colId xmlns:a16="http://schemas.microsoft.com/office/drawing/2014/main" val="2327272908"/>
                    </a:ext>
                  </a:extLst>
                </a:gridCol>
                <a:gridCol w="1562986">
                  <a:extLst>
                    <a:ext uri="{9D8B030D-6E8A-4147-A177-3AD203B41FA5}">
                      <a16:colId xmlns:a16="http://schemas.microsoft.com/office/drawing/2014/main" val="10950851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NumTerms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TermLengths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TermFreqs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Positions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StartOffsets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PayloadLengths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TermAndPayloads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2" name="直线连接符 91">
            <a:extLst>
              <a:ext uri="{FF2B5EF4-FFF2-40B4-BE49-F238E27FC236}">
                <a16:creationId xmlns:a16="http://schemas.microsoft.com/office/drawing/2014/main" id="{5731C4F4-874A-9D49-8028-3E6B678F79C0}"/>
              </a:ext>
            </a:extLst>
          </p:cNvPr>
          <p:cNvCxnSpPr>
            <a:cxnSpLocks/>
          </p:cNvCxnSpPr>
          <p:nvPr/>
        </p:nvCxnSpPr>
        <p:spPr>
          <a:xfrm>
            <a:off x="9715042" y="2070669"/>
            <a:ext cx="2420723" cy="4305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线连接符 95">
            <a:extLst>
              <a:ext uri="{FF2B5EF4-FFF2-40B4-BE49-F238E27FC236}">
                <a16:creationId xmlns:a16="http://schemas.microsoft.com/office/drawing/2014/main" id="{4F615E74-2665-2140-911D-A07735282A82}"/>
              </a:ext>
            </a:extLst>
          </p:cNvPr>
          <p:cNvCxnSpPr>
            <a:cxnSpLocks/>
          </p:cNvCxnSpPr>
          <p:nvPr/>
        </p:nvCxnSpPr>
        <p:spPr>
          <a:xfrm>
            <a:off x="8571459" y="2091308"/>
            <a:ext cx="2046404" cy="1880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线连接符 98">
            <a:extLst>
              <a:ext uri="{FF2B5EF4-FFF2-40B4-BE49-F238E27FC236}">
                <a16:creationId xmlns:a16="http://schemas.microsoft.com/office/drawing/2014/main" id="{CDB91084-9B71-3D4F-85FD-2B7050258BE9}"/>
              </a:ext>
            </a:extLst>
          </p:cNvPr>
          <p:cNvCxnSpPr>
            <a:cxnSpLocks/>
          </p:cNvCxnSpPr>
          <p:nvPr/>
        </p:nvCxnSpPr>
        <p:spPr>
          <a:xfrm flipH="1">
            <a:off x="10401242" y="3971828"/>
            <a:ext cx="216621" cy="1500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线连接符 102">
            <a:extLst>
              <a:ext uri="{FF2B5EF4-FFF2-40B4-BE49-F238E27FC236}">
                <a16:creationId xmlns:a16="http://schemas.microsoft.com/office/drawing/2014/main" id="{0D738B99-0A6D-444C-B30D-4C2C040FDA82}"/>
              </a:ext>
            </a:extLst>
          </p:cNvPr>
          <p:cNvCxnSpPr>
            <a:cxnSpLocks/>
          </p:cNvCxnSpPr>
          <p:nvPr/>
        </p:nvCxnSpPr>
        <p:spPr>
          <a:xfrm flipH="1">
            <a:off x="731328" y="5472716"/>
            <a:ext cx="9669914" cy="8907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线连接符 108">
            <a:extLst>
              <a:ext uri="{FF2B5EF4-FFF2-40B4-BE49-F238E27FC236}">
                <a16:creationId xmlns:a16="http://schemas.microsoft.com/office/drawing/2014/main" id="{B6C753D2-2860-5F4C-9326-DFC0E871B1C4}"/>
              </a:ext>
            </a:extLst>
          </p:cNvPr>
          <p:cNvCxnSpPr>
            <a:cxnSpLocks/>
          </p:cNvCxnSpPr>
          <p:nvPr/>
        </p:nvCxnSpPr>
        <p:spPr>
          <a:xfrm flipH="1" flipV="1">
            <a:off x="3843988" y="3031568"/>
            <a:ext cx="2278380" cy="927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线连接符 115">
            <a:extLst>
              <a:ext uri="{FF2B5EF4-FFF2-40B4-BE49-F238E27FC236}">
                <a16:creationId xmlns:a16="http://schemas.microsoft.com/office/drawing/2014/main" id="{047A1A8B-9DBD-6D4E-968F-EB5DAA38397E}"/>
              </a:ext>
            </a:extLst>
          </p:cNvPr>
          <p:cNvCxnSpPr>
            <a:cxnSpLocks/>
          </p:cNvCxnSpPr>
          <p:nvPr/>
        </p:nvCxnSpPr>
        <p:spPr>
          <a:xfrm flipH="1">
            <a:off x="7010988" y="2090554"/>
            <a:ext cx="386156" cy="1865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3300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B4C79B1C-B042-6E4A-8C96-FD4A838F34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236567"/>
              </p:ext>
            </p:extLst>
          </p:nvPr>
        </p:nvGraphicFramePr>
        <p:xfrm>
          <a:off x="4758215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66DFB2C8-5250-4F46-A91F-4B50E152B0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847619"/>
              </p:ext>
            </p:extLst>
          </p:nvPr>
        </p:nvGraphicFramePr>
        <p:xfrm>
          <a:off x="1348015" y="1754987"/>
          <a:ext cx="82957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408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27408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149508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149508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149508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  <a:gridCol w="1149508">
                  <a:extLst>
                    <a:ext uri="{9D8B030D-6E8A-4147-A177-3AD203B41FA5}">
                      <a16:colId xmlns:a16="http://schemas.microsoft.com/office/drawing/2014/main" val="928302781"/>
                    </a:ext>
                  </a:extLst>
                </a:gridCol>
                <a:gridCol w="1149508">
                  <a:extLst>
                    <a:ext uri="{9D8B030D-6E8A-4147-A177-3AD203B41FA5}">
                      <a16:colId xmlns:a16="http://schemas.microsoft.com/office/drawing/2014/main" val="2327272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NumFields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FieldNumOffs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Flags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TermData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6" name="直线连接符 5">
            <a:extLst>
              <a:ext uri="{FF2B5EF4-FFF2-40B4-BE49-F238E27FC236}">
                <a16:creationId xmlns:a16="http://schemas.microsoft.com/office/drawing/2014/main" id="{83E0A97D-11A5-744B-98CA-44A089204AF2}"/>
              </a:ext>
            </a:extLst>
          </p:cNvPr>
          <p:cNvCxnSpPr>
            <a:cxnSpLocks/>
          </p:cNvCxnSpPr>
          <p:nvPr/>
        </p:nvCxnSpPr>
        <p:spPr>
          <a:xfrm flipH="1">
            <a:off x="1348016" y="1058591"/>
            <a:ext cx="3410199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E11C5718-30ED-1741-999E-914E316A3EE9}"/>
              </a:ext>
            </a:extLst>
          </p:cNvPr>
          <p:cNvCxnSpPr>
            <a:cxnSpLocks/>
          </p:cNvCxnSpPr>
          <p:nvPr/>
        </p:nvCxnSpPr>
        <p:spPr>
          <a:xfrm>
            <a:off x="6233531" y="1058591"/>
            <a:ext cx="3410199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2160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34597E3-E90F-224D-826C-019066FCDE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095545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NumFields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9A03D834-D661-F74A-95B3-0E5770760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614504"/>
              </p:ext>
            </p:extLst>
          </p:nvPr>
        </p:nvGraphicFramePr>
        <p:xfrm>
          <a:off x="4094168" y="1850683"/>
          <a:ext cx="173890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03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dirty="0">
                          <a:solidFill>
                            <a:schemeClr val="tx1"/>
                          </a:solidFill>
                        </a:rPr>
                        <a:t>NumField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B5D4B28D-BF40-E84E-A287-5BAA4C42E1FF}"/>
              </a:ext>
            </a:extLst>
          </p:cNvPr>
          <p:cNvCxnSpPr>
            <a:cxnSpLocks/>
          </p:cNvCxnSpPr>
          <p:nvPr/>
        </p:nvCxnSpPr>
        <p:spPr>
          <a:xfrm flipH="1">
            <a:off x="4094168" y="1058591"/>
            <a:ext cx="131796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1DFED9B7-A3FF-6843-93BE-92DD178079E3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131793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074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34597E3-E90F-224D-826C-019066FCDE8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NumFields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9A03D834-D661-F74A-95B3-0E5770760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309387"/>
              </p:ext>
            </p:extLst>
          </p:nvPr>
        </p:nvGraphicFramePr>
        <p:xfrm>
          <a:off x="4094168" y="1850683"/>
          <a:ext cx="173890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03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i="0" dirty="0">
                          <a:solidFill>
                            <a:schemeClr val="tx1"/>
                          </a:solidFill>
                          <a:effectLst/>
                        </a:rPr>
                        <a:t>PackedIntsValue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B5D4B28D-BF40-E84E-A287-5BAA4C42E1FF}"/>
              </a:ext>
            </a:extLst>
          </p:cNvPr>
          <p:cNvCxnSpPr>
            <a:cxnSpLocks/>
          </p:cNvCxnSpPr>
          <p:nvPr/>
        </p:nvCxnSpPr>
        <p:spPr>
          <a:xfrm flipH="1">
            <a:off x="4094168" y="1058591"/>
            <a:ext cx="131796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1DFED9B7-A3FF-6843-93BE-92DD178079E3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131793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580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34597E3-E90F-224D-826C-019066FCDE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13778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9A03D834-D661-F74A-95B3-0E5770760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179854"/>
              </p:ext>
            </p:extLst>
          </p:nvPr>
        </p:nvGraphicFramePr>
        <p:xfrm>
          <a:off x="3602968" y="1851301"/>
          <a:ext cx="27213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651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360651">
                  <a:extLst>
                    <a:ext uri="{9D8B030D-6E8A-4147-A177-3AD203B41FA5}">
                      <a16:colId xmlns:a16="http://schemas.microsoft.com/office/drawing/2014/main" val="22946986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token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B5D4B28D-BF40-E84E-A287-5BAA4C42E1FF}"/>
              </a:ext>
            </a:extLst>
          </p:cNvPr>
          <p:cNvCxnSpPr>
            <a:cxnSpLocks/>
          </p:cNvCxnSpPr>
          <p:nvPr/>
        </p:nvCxnSpPr>
        <p:spPr>
          <a:xfrm flipH="1">
            <a:off x="3602968" y="1058591"/>
            <a:ext cx="622996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1DFED9B7-A3FF-6843-93BE-92DD178079E3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622992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70304D07-5B50-AA44-BFB8-A60BFB9F7A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392086"/>
              </p:ext>
            </p:extLst>
          </p:nvPr>
        </p:nvGraphicFramePr>
        <p:xfrm>
          <a:off x="2290027" y="2826959"/>
          <a:ext cx="374007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007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（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numDistinctFields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–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1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）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&lt;&lt;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|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bitsRequired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276EB7D2-7227-534E-A845-969A0E07F9AD}"/>
              </a:ext>
            </a:extLst>
          </p:cNvPr>
          <p:cNvCxnSpPr>
            <a:cxnSpLocks/>
          </p:cNvCxnSpPr>
          <p:nvPr/>
        </p:nvCxnSpPr>
        <p:spPr>
          <a:xfrm flipH="1">
            <a:off x="2290027" y="2221523"/>
            <a:ext cx="1312942" cy="6054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516DD2AF-1524-C14F-BC0F-08CF360FDC01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4963619" y="2222141"/>
            <a:ext cx="1066486" cy="604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564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34597E3-E90F-224D-826C-019066FCDE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49533"/>
              </p:ext>
            </p:extLst>
          </p:nvPr>
        </p:nvGraphicFramePr>
        <p:xfrm>
          <a:off x="5880377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9A03D834-D661-F74A-95B3-0E5770760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393244"/>
              </p:ext>
            </p:extLst>
          </p:nvPr>
        </p:nvGraphicFramePr>
        <p:xfrm>
          <a:off x="3602971" y="1851301"/>
          <a:ext cx="603012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0043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2010043">
                  <a:extLst>
                    <a:ext uri="{9D8B030D-6E8A-4147-A177-3AD203B41FA5}">
                      <a16:colId xmlns:a16="http://schemas.microsoft.com/office/drawing/2014/main" val="2294698625"/>
                    </a:ext>
                  </a:extLst>
                </a:gridCol>
                <a:gridCol w="2010043">
                  <a:extLst>
                    <a:ext uri="{9D8B030D-6E8A-4147-A177-3AD203B41FA5}">
                      <a16:colId xmlns:a16="http://schemas.microsoft.com/office/drawing/2014/main" val="13217880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token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numDistinctFields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–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0x07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B5D4B28D-BF40-E84E-A287-5BAA4C42E1FF}"/>
              </a:ext>
            </a:extLst>
          </p:cNvPr>
          <p:cNvCxnSpPr>
            <a:cxnSpLocks/>
          </p:cNvCxnSpPr>
          <p:nvPr/>
        </p:nvCxnSpPr>
        <p:spPr>
          <a:xfrm flipH="1">
            <a:off x="3602970" y="1058591"/>
            <a:ext cx="2277407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1DFED9B7-A3FF-6843-93BE-92DD178079E3}"/>
              </a:ext>
            </a:extLst>
          </p:cNvPr>
          <p:cNvCxnSpPr>
            <a:cxnSpLocks/>
          </p:cNvCxnSpPr>
          <p:nvPr/>
        </p:nvCxnSpPr>
        <p:spPr>
          <a:xfrm>
            <a:off x="7355693" y="1057664"/>
            <a:ext cx="2277407" cy="7930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70304D07-5B50-AA44-BFB8-A60BFB9F7A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132242"/>
              </p:ext>
            </p:extLst>
          </p:nvPr>
        </p:nvGraphicFramePr>
        <p:xfrm>
          <a:off x="3372788" y="3012379"/>
          <a:ext cx="23794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9426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(0x07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&lt;&lt;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5)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|</a:t>
                      </a:r>
                      <a:r>
                        <a:rPr lang="zh-CN" altLang="en-US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 </a:t>
                      </a: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bitsRequired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276EB7D2-7227-534E-A845-969A0E07F9AD}"/>
              </a:ext>
            </a:extLst>
          </p:cNvPr>
          <p:cNvCxnSpPr>
            <a:cxnSpLocks/>
          </p:cNvCxnSpPr>
          <p:nvPr/>
        </p:nvCxnSpPr>
        <p:spPr>
          <a:xfrm flipH="1">
            <a:off x="3372788" y="2222141"/>
            <a:ext cx="230181" cy="790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516DD2AF-1524-C14F-BC0F-08CF360FDC01}"/>
              </a:ext>
            </a:extLst>
          </p:cNvPr>
          <p:cNvCxnSpPr>
            <a:cxnSpLocks/>
          </p:cNvCxnSpPr>
          <p:nvPr/>
        </p:nvCxnSpPr>
        <p:spPr>
          <a:xfrm>
            <a:off x="5592727" y="2220287"/>
            <a:ext cx="159487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2379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1995E72A-09D2-8740-890B-AB5C72FA4B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164693"/>
              </p:ext>
            </p:extLst>
          </p:nvPr>
        </p:nvGraphicFramePr>
        <p:xfrm>
          <a:off x="4488891" y="129044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FieldNumOffs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F7B6E764-73E9-3747-A08A-BD8155D6C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527187"/>
              </p:ext>
            </p:extLst>
          </p:nvPr>
        </p:nvGraphicFramePr>
        <p:xfrm>
          <a:off x="4357097" y="2453373"/>
          <a:ext cx="173890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03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i="0" dirty="0">
                          <a:solidFill>
                            <a:schemeClr val="tx1"/>
                          </a:solidFill>
                          <a:effectLst/>
                        </a:rPr>
                        <a:t>PackedIntsValue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6C57294B-1FA8-BC4C-9268-FA4F532E296A}"/>
              </a:ext>
            </a:extLst>
          </p:cNvPr>
          <p:cNvCxnSpPr>
            <a:cxnSpLocks/>
          </p:cNvCxnSpPr>
          <p:nvPr/>
        </p:nvCxnSpPr>
        <p:spPr>
          <a:xfrm flipH="1">
            <a:off x="4357097" y="1661281"/>
            <a:ext cx="131796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>
            <a:extLst>
              <a:ext uri="{FF2B5EF4-FFF2-40B4-BE49-F238E27FC236}">
                <a16:creationId xmlns:a16="http://schemas.microsoft.com/office/drawing/2014/main" id="{3DB02D07-8B20-6041-B5EB-055CF60BCE91}"/>
              </a:ext>
            </a:extLst>
          </p:cNvPr>
          <p:cNvCxnSpPr>
            <a:cxnSpLocks/>
          </p:cNvCxnSpPr>
          <p:nvPr/>
        </p:nvCxnSpPr>
        <p:spPr>
          <a:xfrm>
            <a:off x="5964207" y="1661281"/>
            <a:ext cx="131793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156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A8AD13B-0F9F-8744-9B61-9B2F434FA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724165"/>
              </p:ext>
            </p:extLst>
          </p:nvPr>
        </p:nvGraphicFramePr>
        <p:xfrm>
          <a:off x="4357097" y="2453373"/>
          <a:ext cx="21075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875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526875">
                  <a:extLst>
                    <a:ext uri="{9D8B030D-6E8A-4147-A177-3AD203B41FA5}">
                      <a16:colId xmlns:a16="http://schemas.microsoft.com/office/drawing/2014/main" val="863515647"/>
                    </a:ext>
                  </a:extLst>
                </a:gridCol>
                <a:gridCol w="526875">
                  <a:extLst>
                    <a:ext uri="{9D8B030D-6E8A-4147-A177-3AD203B41FA5}">
                      <a16:colId xmlns:a16="http://schemas.microsoft.com/office/drawing/2014/main" val="2363629970"/>
                    </a:ext>
                  </a:extLst>
                </a:gridCol>
                <a:gridCol w="526875">
                  <a:extLst>
                    <a:ext uri="{9D8B030D-6E8A-4147-A177-3AD203B41FA5}">
                      <a16:colId xmlns:a16="http://schemas.microsoft.com/office/drawing/2014/main" val="3077307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8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255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2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3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D31C61E6-4D9E-FF4B-AE73-0E794C872655}"/>
              </a:ext>
            </a:extLst>
          </p:cNvPr>
          <p:cNvSpPr txBox="1"/>
          <p:nvPr/>
        </p:nvSpPr>
        <p:spPr>
          <a:xfrm>
            <a:off x="4658878" y="1924494"/>
            <a:ext cx="1503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fieldNums</a:t>
            </a:r>
            <a:r>
              <a:rPr lang="zh-CN" altLang="en-US" sz="12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lang="zh-CN" altLang="en-US" sz="12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2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]</a:t>
            </a:r>
            <a:r>
              <a:rPr lang="zh-CN" altLang="en-US" sz="12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数组</a:t>
            </a:r>
            <a:endParaRPr kumimoji="1" lang="zh-CN" altLang="en-US" sz="1200" b="1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B9CED2C-FAF3-5342-A3BC-79543D8F428D}"/>
              </a:ext>
            </a:extLst>
          </p:cNvPr>
          <p:cNvSpPr txBox="1"/>
          <p:nvPr/>
        </p:nvSpPr>
        <p:spPr>
          <a:xfrm>
            <a:off x="2636874" y="2500293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数组元素：域的编号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98542BA-8F76-D94E-A96C-52F86C464F05}"/>
              </a:ext>
            </a:extLst>
          </p:cNvPr>
          <p:cNvSpPr txBox="1"/>
          <p:nvPr/>
        </p:nvSpPr>
        <p:spPr>
          <a:xfrm>
            <a:off x="2636874" y="2913321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数组下标：索引值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3610AA0-6386-3A4A-980B-C29FEADCA1F4}"/>
              </a:ext>
            </a:extLst>
          </p:cNvPr>
          <p:cNvSpPr txBox="1"/>
          <p:nvPr/>
        </p:nvSpPr>
        <p:spPr>
          <a:xfrm>
            <a:off x="4521661" y="291332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28D6BBE-4334-5F42-A6BB-5575A19D3DBD}"/>
              </a:ext>
            </a:extLst>
          </p:cNvPr>
          <p:cNvSpPr txBox="1"/>
          <p:nvPr/>
        </p:nvSpPr>
        <p:spPr>
          <a:xfrm>
            <a:off x="4990676" y="291332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D965933-81B6-A942-A3AF-D0D5BA977468}"/>
              </a:ext>
            </a:extLst>
          </p:cNvPr>
          <p:cNvSpPr txBox="1"/>
          <p:nvPr/>
        </p:nvSpPr>
        <p:spPr>
          <a:xfrm>
            <a:off x="5502223" y="290728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AE38EB3-8685-A547-A3DF-FD906B93B383}"/>
              </a:ext>
            </a:extLst>
          </p:cNvPr>
          <p:cNvSpPr txBox="1"/>
          <p:nvPr/>
        </p:nvSpPr>
        <p:spPr>
          <a:xfrm>
            <a:off x="6065923" y="290728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endParaRPr kumimoji="1" lang="zh-CN" altLang="en-US" sz="1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9973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1995E72A-09D2-8740-890B-AB5C72FA4B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103716"/>
              </p:ext>
            </p:extLst>
          </p:nvPr>
        </p:nvGraphicFramePr>
        <p:xfrm>
          <a:off x="4488891" y="129044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Flags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F7B6E764-73E9-3747-A08A-BD8155D6C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797037"/>
              </p:ext>
            </p:extLst>
          </p:nvPr>
        </p:nvGraphicFramePr>
        <p:xfrm>
          <a:off x="3784710" y="2453373"/>
          <a:ext cx="28836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838">
                  <a:extLst>
                    <a:ext uri="{9D8B030D-6E8A-4147-A177-3AD203B41FA5}">
                      <a16:colId xmlns:a16="http://schemas.microsoft.com/office/drawing/2014/main" val="1834277013"/>
                    </a:ext>
                  </a:extLst>
                </a:gridCol>
                <a:gridCol w="144183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固定值：</a:t>
                      </a:r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0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PackedIntsValue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6C57294B-1FA8-BC4C-9268-FA4F532E296A}"/>
              </a:ext>
            </a:extLst>
          </p:cNvPr>
          <p:cNvCxnSpPr>
            <a:cxnSpLocks/>
          </p:cNvCxnSpPr>
          <p:nvPr/>
        </p:nvCxnSpPr>
        <p:spPr>
          <a:xfrm flipH="1">
            <a:off x="3784710" y="1661281"/>
            <a:ext cx="704183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线连接符 14">
            <a:extLst>
              <a:ext uri="{FF2B5EF4-FFF2-40B4-BE49-F238E27FC236}">
                <a16:creationId xmlns:a16="http://schemas.microsoft.com/office/drawing/2014/main" id="{3DB02D07-8B20-6041-B5EB-055CF60BCE91}"/>
              </a:ext>
            </a:extLst>
          </p:cNvPr>
          <p:cNvCxnSpPr>
            <a:cxnSpLocks/>
          </p:cNvCxnSpPr>
          <p:nvPr/>
        </p:nvCxnSpPr>
        <p:spPr>
          <a:xfrm>
            <a:off x="5964207" y="1661281"/>
            <a:ext cx="704179" cy="792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id="{ECA96722-839F-9D48-9D89-2EDB7CBE56AA}"/>
              </a:ext>
            </a:extLst>
          </p:cNvPr>
          <p:cNvSpPr txBox="1"/>
          <p:nvPr/>
        </p:nvSpPr>
        <p:spPr>
          <a:xfrm>
            <a:off x="4023334" y="3106965"/>
            <a:ext cx="2406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PackedIntsValue</a:t>
            </a:r>
            <a:r>
              <a:rPr kumimoji="1" lang="zh-CN" altLang="en-US" sz="1200" b="1" dirty="0"/>
              <a:t>个数为域的种类</a:t>
            </a:r>
          </a:p>
        </p:txBody>
      </p:sp>
    </p:spTree>
    <p:extLst>
      <p:ext uri="{BB962C8B-B14F-4D97-AF65-F5344CB8AC3E}">
        <p14:creationId xmlns:p14="http://schemas.microsoft.com/office/powerpoint/2010/main" val="2900357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174</Words>
  <Application>Microsoft Macintosh PowerPoint</Application>
  <PresentationFormat>宽屏</PresentationFormat>
  <Paragraphs>99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7" baseType="lpstr">
      <vt:lpstr>等线</vt:lpstr>
      <vt:lpstr>等线 Light</vt:lpstr>
      <vt:lpstr>Microsoft YaHei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Lu xugang</cp:lastModifiedBy>
  <cp:revision>54</cp:revision>
  <dcterms:created xsi:type="dcterms:W3CDTF">2019-04-29T02:47:24Z</dcterms:created>
  <dcterms:modified xsi:type="dcterms:W3CDTF">2019-04-29T08:56:25Z</dcterms:modified>
</cp:coreProperties>
</file>